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0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3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4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25.xml" ContentType="application/vnd.openxmlformats-officedocument.presentationml.notesSlide+xml"/>
  <Override PartName="/ppt/tags/tag148.xml" ContentType="application/vnd.openxmlformats-officedocument.presentationml.tags+xml"/>
  <Override PartName="/ppt/notesSlides/notesSlide26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27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notesSlides/notesSlide28.xml" ContentType="application/vnd.openxmlformats-officedocument.presentationml.notesSlide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notesSlides/notesSlide29.xml" ContentType="application/vnd.openxmlformats-officedocument.presentationml.notesSlide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notesSlides/notesSlide30.xml" ContentType="application/vnd.openxmlformats-officedocument.presentationml.notesSlide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31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32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33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notesSlides/notesSlide34.xml" ContentType="application/vnd.openxmlformats-officedocument.presentationml.notesSlide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notesSlides/notesSlide35.xml" ContentType="application/vnd.openxmlformats-officedocument.presentationml.notesSlide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notesSlides/notesSlide36.xml" ContentType="application/vnd.openxmlformats-officedocument.presentationml.notesSlide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notesSlides/notesSlide37.xml" ContentType="application/vnd.openxmlformats-officedocument.presentationml.notesSlide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notesSlides/notesSlide38.xml" ContentType="application/vnd.openxmlformats-officedocument.presentationml.notesSlide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notesSlides/notesSlide39.xml" ContentType="application/vnd.openxmlformats-officedocument.presentationml.notesSlide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notesSlides/notesSlide40.xml" ContentType="application/vnd.openxmlformats-officedocument.presentationml.notesSlide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notesSlides/notesSlide41.xml" ContentType="application/vnd.openxmlformats-officedocument.presentationml.notesSlide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notesSlides/notesSlide42.xml" ContentType="application/vnd.openxmlformats-officedocument.presentationml.notesSlide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notesSlides/notesSlide43.xml" ContentType="application/vnd.openxmlformats-officedocument.presentationml.notesSlide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notesSlides/notesSlide44.xml" ContentType="application/vnd.openxmlformats-officedocument.presentationml.notesSlide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notesSlides/notesSlide45.xml" ContentType="application/vnd.openxmlformats-officedocument.presentationml.notesSlide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notesSlides/notesSlide46.xml" ContentType="application/vnd.openxmlformats-officedocument.presentationml.notesSlide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notesSlides/notesSlide47.xml" ContentType="application/vnd.openxmlformats-officedocument.presentationml.notesSlide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notesSlides/notesSlide48.xml" ContentType="application/vnd.openxmlformats-officedocument.presentationml.notesSlide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notesSlides/notesSlide49.xml" ContentType="application/vnd.openxmlformats-officedocument.presentationml.notesSlide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notesSlides/notesSlide50.xml" ContentType="application/vnd.openxmlformats-officedocument.presentationml.notesSlide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notesSlides/notesSlide51.xml" ContentType="application/vnd.openxmlformats-officedocument.presentationml.notesSlide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notesSlides/notesSlide52.xml" ContentType="application/vnd.openxmlformats-officedocument.presentationml.notesSlide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notesSlides/notesSlide53.xml" ContentType="application/vnd.openxmlformats-officedocument.presentationml.notesSlide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notesSlides/notesSlide54.xml" ContentType="application/vnd.openxmlformats-officedocument.presentationml.notesSlide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notesSlides/notesSlide55.xml" ContentType="application/vnd.openxmlformats-officedocument.presentationml.notesSlide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notesSlides/notesSlide56.xml" ContentType="application/vnd.openxmlformats-officedocument.presentationml.notesSlide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notesSlides/notesSlide57.xml" ContentType="application/vnd.openxmlformats-officedocument.presentationml.notesSlide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notesSlides/notesSlide58.xml" ContentType="application/vnd.openxmlformats-officedocument.presentationml.notesSlide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notesSlides/notesSlide59.xml" ContentType="application/vnd.openxmlformats-officedocument.presentationml.notesSlide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notesSlides/notesSlide60.xml" ContentType="application/vnd.openxmlformats-officedocument.presentationml.notesSlide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notesSlides/notesSlide61.xml" ContentType="application/vnd.openxmlformats-officedocument.presentationml.notesSlide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notesSlides/notesSlide62.xml" ContentType="application/vnd.openxmlformats-officedocument.presentationml.notesSlide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notesSlides/notesSlide63.xml" ContentType="application/vnd.openxmlformats-officedocument.presentationml.notesSlide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notesSlides/notesSlide64.xml" ContentType="application/vnd.openxmlformats-officedocument.presentationml.notesSlide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notesSlides/notesSlide65.xml" ContentType="application/vnd.openxmlformats-officedocument.presentationml.notesSlide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notesSlides/notesSlide66.xml" ContentType="application/vnd.openxmlformats-officedocument.presentationml.notesSlide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notesSlides/notesSlide67.xml" ContentType="application/vnd.openxmlformats-officedocument.presentationml.notesSlide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notesSlides/notesSlide68.xml" ContentType="application/vnd.openxmlformats-officedocument.presentationml.notesSlide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notesSlides/notesSlide69.xml" ContentType="application/vnd.openxmlformats-officedocument.presentationml.notesSlide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notesSlides/notesSlide70.xml" ContentType="application/vnd.openxmlformats-officedocument.presentationml.notesSlide+xml"/>
  <Override PartName="/ppt/tags/tag1556.xml" ContentType="application/vnd.openxmlformats-officedocument.presentationml.tags+xml"/>
  <Override PartName="/ppt/notesSlides/notesSlide71.xml" ContentType="application/vnd.openxmlformats-officedocument.presentationml.notesSlide+xml"/>
  <Override PartName="/ppt/tags/tag1557.xml" ContentType="application/vnd.openxmlformats-officedocument.presentationml.tags+xml"/>
  <Override PartName="/ppt/notesSlides/notesSlide72.xml" ContentType="application/vnd.openxmlformats-officedocument.presentationml.notesSlide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notesSlides/notesSlide73.xml" ContentType="application/vnd.openxmlformats-officedocument.presentationml.notesSlide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notesSlides/notesSlide74.xml" ContentType="application/vnd.openxmlformats-officedocument.presentationml.notesSlide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notesSlides/notesSlide75.xml" ContentType="application/vnd.openxmlformats-officedocument.presentationml.notesSlide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notesSlides/notesSlide76.xml" ContentType="application/vnd.openxmlformats-officedocument.presentationml.notesSlide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notesSlides/notesSlide77.xml" ContentType="application/vnd.openxmlformats-officedocument.presentationml.notesSlide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notesSlides/notesSlide78.xml" ContentType="application/vnd.openxmlformats-officedocument.presentationml.notesSlide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notesSlides/notesSlide79.xml" ContentType="application/vnd.openxmlformats-officedocument.presentationml.notesSlide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notesSlides/notesSlide80.xml" ContentType="application/vnd.openxmlformats-officedocument.presentationml.notesSlide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notesSlides/notesSlide81.xml" ContentType="application/vnd.openxmlformats-officedocument.presentationml.notesSlide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notesSlides/notesSlide82.xml" ContentType="application/vnd.openxmlformats-officedocument.presentationml.notesSlide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notesSlides/notesSlide83.xml" ContentType="application/vnd.openxmlformats-officedocument.presentationml.notesSlide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notesSlides/notesSlide84.xml" ContentType="application/vnd.openxmlformats-officedocument.presentationml.notesSlide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notesSlides/notesSlide85.xml" ContentType="application/vnd.openxmlformats-officedocument.presentationml.notesSlide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notesSlides/notesSlide86.xml" ContentType="application/vnd.openxmlformats-officedocument.presentationml.notesSlide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notesSlides/notesSlide87.xml" ContentType="application/vnd.openxmlformats-officedocument.presentationml.notesSlide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notesSlides/notesSlide88.xml" ContentType="application/vnd.openxmlformats-officedocument.presentationml.notesSlide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notesSlides/notesSlide89.xml" ContentType="application/vnd.openxmlformats-officedocument.presentationml.notesSlide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notesSlides/notesSlide90.xml" ContentType="application/vnd.openxmlformats-officedocument.presentationml.notesSlide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notesSlides/notesSlide91.xml" ContentType="application/vnd.openxmlformats-officedocument.presentationml.notesSlide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notesSlides/notesSlide92.xml" ContentType="application/vnd.openxmlformats-officedocument.presentationml.notesSlide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notesSlides/notesSlide93.xml" ContentType="application/vnd.openxmlformats-officedocument.presentationml.notesSlide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notesSlides/notesSlide94.xml" ContentType="application/vnd.openxmlformats-officedocument.presentationml.notesSlide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notesSlides/notesSlide95.xml" ContentType="application/vnd.openxmlformats-officedocument.presentationml.notesSlide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notesSlides/notesSlide96.xml" ContentType="application/vnd.openxmlformats-officedocument.presentationml.notesSlide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notesSlides/notesSlide97.xml" ContentType="application/vnd.openxmlformats-officedocument.presentationml.notesSlide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notesSlides/notesSlide98.xml" ContentType="application/vnd.openxmlformats-officedocument.presentationml.notesSlide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notesSlides/notesSlide99.xml" ContentType="application/vnd.openxmlformats-officedocument.presentationml.notesSlide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notesSlides/notesSlide100.xml" ContentType="application/vnd.openxmlformats-officedocument.presentationml.notesSlide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notesSlides/notesSlide101.xml" ContentType="application/vnd.openxmlformats-officedocument.presentationml.notesSlide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notesSlides/notesSlide102.xml" ContentType="application/vnd.openxmlformats-officedocument.presentationml.notesSlide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notesSlides/notesSlide103.xml" ContentType="application/vnd.openxmlformats-officedocument.presentationml.notesSlide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notesSlides/notesSlide104.xml" ContentType="application/vnd.openxmlformats-officedocument.presentationml.notesSlide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notesSlides/notesSlide105.xml" ContentType="application/vnd.openxmlformats-officedocument.presentationml.notesSlide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5580.xml" ContentType="application/vnd.openxmlformats-officedocument.presentationml.tags+xml"/>
  <Override PartName="/ppt/tags/tag26340.xml" ContentType="application/vnd.openxmlformats-officedocument.presentationml.tags+xml"/>
  <Override PartName="/ppt/tags/tag26350.xml" ContentType="application/vnd.openxmlformats-officedocument.presentationml.tags+xml"/>
  <Override PartName="/ppt/tags/tag27030.xml" ContentType="application/vnd.openxmlformats-officedocument.presentationml.tags+xml"/>
  <Override PartName="/ppt/tags/tag27050.xml" ContentType="application/vnd.openxmlformats-officedocument.presentationml.tags+xml"/>
  <Override PartName="/ppt/tags/tag27060.xml" ContentType="application/vnd.openxmlformats-officedocument.presentationml.tags+xml"/>
  <Override PartName="/ppt/tags/tag2722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  <p:sldMasterId id="2147483686" r:id="rId2"/>
    <p:sldMasterId id="2147483698" r:id="rId3"/>
    <p:sldMasterId id="2147483722" r:id="rId4"/>
    <p:sldMasterId id="2147483734" r:id="rId5"/>
    <p:sldMasterId id="2147483746" r:id="rId6"/>
    <p:sldMasterId id="2147483758" r:id="rId7"/>
    <p:sldMasterId id="2147483770" r:id="rId8"/>
    <p:sldMasterId id="2147483782" r:id="rId9"/>
    <p:sldMasterId id="2147483798" r:id="rId10"/>
    <p:sldMasterId id="2147483810" r:id="rId11"/>
  </p:sldMasterIdLst>
  <p:notesMasterIdLst>
    <p:notesMasterId r:id="rId145"/>
  </p:notesMasterIdLst>
  <p:handoutMasterIdLst>
    <p:handoutMasterId r:id="rId146"/>
  </p:handoutMasterIdLst>
  <p:sldIdLst>
    <p:sldId id="859" r:id="rId12"/>
    <p:sldId id="1144" r:id="rId13"/>
    <p:sldId id="763" r:id="rId14"/>
    <p:sldId id="764" r:id="rId15"/>
    <p:sldId id="1000" r:id="rId16"/>
    <p:sldId id="1001" r:id="rId17"/>
    <p:sldId id="1002" r:id="rId18"/>
    <p:sldId id="1003" r:id="rId19"/>
    <p:sldId id="1004" r:id="rId20"/>
    <p:sldId id="757" r:id="rId21"/>
    <p:sldId id="839" r:id="rId22"/>
    <p:sldId id="1008" r:id="rId23"/>
    <p:sldId id="1009" r:id="rId24"/>
    <p:sldId id="482" r:id="rId25"/>
    <p:sldId id="483" r:id="rId26"/>
    <p:sldId id="430" r:id="rId27"/>
    <p:sldId id="1012" r:id="rId28"/>
    <p:sldId id="1013" r:id="rId29"/>
    <p:sldId id="1015" r:id="rId30"/>
    <p:sldId id="1017" r:id="rId31"/>
    <p:sldId id="484" r:id="rId32"/>
    <p:sldId id="880" r:id="rId33"/>
    <p:sldId id="490" r:id="rId34"/>
    <p:sldId id="1023" r:id="rId35"/>
    <p:sldId id="1024" r:id="rId36"/>
    <p:sldId id="1022" r:id="rId37"/>
    <p:sldId id="1026" r:id="rId38"/>
    <p:sldId id="1027" r:id="rId39"/>
    <p:sldId id="1028" r:id="rId40"/>
    <p:sldId id="1029" r:id="rId41"/>
    <p:sldId id="1030" r:id="rId42"/>
    <p:sldId id="642" r:id="rId43"/>
    <p:sldId id="1032" r:id="rId44"/>
    <p:sldId id="1033" r:id="rId45"/>
    <p:sldId id="1034" r:id="rId46"/>
    <p:sldId id="658" r:id="rId47"/>
    <p:sldId id="659" r:id="rId48"/>
    <p:sldId id="1037" r:id="rId49"/>
    <p:sldId id="1038" r:id="rId50"/>
    <p:sldId id="1041" r:id="rId51"/>
    <p:sldId id="1042" r:id="rId52"/>
    <p:sldId id="898" r:id="rId53"/>
    <p:sldId id="899" r:id="rId54"/>
    <p:sldId id="1045" r:id="rId55"/>
    <p:sldId id="885" r:id="rId56"/>
    <p:sldId id="1047" r:id="rId57"/>
    <p:sldId id="1049" r:id="rId58"/>
    <p:sldId id="1051" r:id="rId59"/>
    <p:sldId id="1052" r:id="rId60"/>
    <p:sldId id="1053" r:id="rId61"/>
    <p:sldId id="1054" r:id="rId62"/>
    <p:sldId id="1055" r:id="rId63"/>
    <p:sldId id="1056" r:id="rId64"/>
    <p:sldId id="1057" r:id="rId65"/>
    <p:sldId id="1058" r:id="rId66"/>
    <p:sldId id="1059" r:id="rId67"/>
    <p:sldId id="1060" r:id="rId68"/>
    <p:sldId id="1061" r:id="rId69"/>
    <p:sldId id="1064" r:id="rId70"/>
    <p:sldId id="1065" r:id="rId71"/>
    <p:sldId id="1066" r:id="rId72"/>
    <p:sldId id="1067" r:id="rId73"/>
    <p:sldId id="1068" r:id="rId74"/>
    <p:sldId id="1069" r:id="rId75"/>
    <p:sldId id="1070" r:id="rId76"/>
    <p:sldId id="1071" r:id="rId77"/>
    <p:sldId id="1072" r:id="rId78"/>
    <p:sldId id="1073" r:id="rId79"/>
    <p:sldId id="915" r:id="rId80"/>
    <p:sldId id="1077" r:id="rId81"/>
    <p:sldId id="1078" r:id="rId82"/>
    <p:sldId id="918" r:id="rId83"/>
    <p:sldId id="919" r:id="rId84"/>
    <p:sldId id="1134" r:id="rId85"/>
    <p:sldId id="921" r:id="rId86"/>
    <p:sldId id="1136" r:id="rId87"/>
    <p:sldId id="1086" r:id="rId88"/>
    <p:sldId id="1087" r:id="rId89"/>
    <p:sldId id="1088" r:id="rId90"/>
    <p:sldId id="1089" r:id="rId91"/>
    <p:sldId id="1090" r:id="rId92"/>
    <p:sldId id="1091" r:id="rId93"/>
    <p:sldId id="1092" r:id="rId94"/>
    <p:sldId id="1093" r:id="rId95"/>
    <p:sldId id="1094" r:id="rId96"/>
    <p:sldId id="1095" r:id="rId97"/>
    <p:sldId id="1096" r:id="rId98"/>
    <p:sldId id="1097" r:id="rId99"/>
    <p:sldId id="1127" r:id="rId100"/>
    <p:sldId id="1128" r:id="rId101"/>
    <p:sldId id="1098" r:id="rId102"/>
    <p:sldId id="1099" r:id="rId103"/>
    <p:sldId id="1100" r:id="rId104"/>
    <p:sldId id="1101" r:id="rId105"/>
    <p:sldId id="940" r:id="rId106"/>
    <p:sldId id="1113" r:id="rId107"/>
    <p:sldId id="1114" r:id="rId108"/>
    <p:sldId id="1115" r:id="rId109"/>
    <p:sldId id="1116" r:id="rId110"/>
    <p:sldId id="1117" r:id="rId111"/>
    <p:sldId id="1118" r:id="rId112"/>
    <p:sldId id="1119" r:id="rId113"/>
    <p:sldId id="1120" r:id="rId114"/>
    <p:sldId id="1121" r:id="rId115"/>
    <p:sldId id="1122" r:id="rId116"/>
    <p:sldId id="1123" r:id="rId117"/>
    <p:sldId id="1124" r:id="rId118"/>
    <p:sldId id="1125" r:id="rId119"/>
    <p:sldId id="1126" r:id="rId120"/>
    <p:sldId id="1129" r:id="rId121"/>
    <p:sldId id="1130" r:id="rId122"/>
    <p:sldId id="1131" r:id="rId123"/>
    <p:sldId id="1132" r:id="rId124"/>
    <p:sldId id="1133" r:id="rId125"/>
    <p:sldId id="961" r:id="rId126"/>
    <p:sldId id="963" r:id="rId127"/>
    <p:sldId id="962" r:id="rId128"/>
    <p:sldId id="964" r:id="rId129"/>
    <p:sldId id="967" r:id="rId130"/>
    <p:sldId id="993" r:id="rId131"/>
    <p:sldId id="1107" r:id="rId132"/>
    <p:sldId id="1108" r:id="rId133"/>
    <p:sldId id="1109" r:id="rId134"/>
    <p:sldId id="1110" r:id="rId135"/>
    <p:sldId id="1111" r:id="rId136"/>
    <p:sldId id="1106" r:id="rId137"/>
    <p:sldId id="1105" r:id="rId138"/>
    <p:sldId id="1104" r:id="rId139"/>
    <p:sldId id="1103" r:id="rId140"/>
    <p:sldId id="1085" r:id="rId141"/>
    <p:sldId id="1083" r:id="rId142"/>
    <p:sldId id="1081" r:id="rId143"/>
    <p:sldId id="997" r:id="rId144"/>
  </p:sldIdLst>
  <p:sldSz cx="9144000" cy="5143500" type="screen16x9"/>
  <p:notesSz cx="6858000" cy="9144000"/>
  <p:embeddedFontLst>
    <p:embeddedFont>
      <p:font typeface="MT Extra" pitchFamily="18" charset="2"/>
      <p:regular r:id="rId147"/>
    </p:embeddedFont>
    <p:embeddedFont>
      <p:font typeface="Comic Sans MS" pitchFamily="66" charset="0"/>
      <p:regular r:id="rId148"/>
      <p:bold r:id="rId149"/>
    </p:embeddedFont>
    <p:embeddedFont>
      <p:font typeface="Bookman Old Style" pitchFamily="18" charset="0"/>
      <p:regular r:id="rId150"/>
      <p:bold r:id="rId151"/>
      <p:italic r:id="rId152"/>
      <p:boldItalic r:id="rId153"/>
    </p:embeddedFont>
    <p:embeddedFont>
      <p:font typeface="Calibri" pitchFamily="34" charset="0"/>
      <p:regular r:id="rId154"/>
      <p:bold r:id="rId155"/>
      <p:italic r:id="rId156"/>
      <p:boldItalic r:id="rId157"/>
    </p:embeddedFont>
    <p:embeddedFont>
      <p:font typeface="Book Antiqua" pitchFamily="18" charset="0"/>
      <p:regular r:id="rId158"/>
      <p:bold r:id="rId159"/>
      <p:italic r:id="rId160"/>
      <p:boldItalic r:id="rId161"/>
    </p:embeddedFont>
    <p:embeddedFont>
      <p:font typeface="Cambria Math" pitchFamily="18" charset="0"/>
      <p:regular r:id="rId162"/>
    </p:embeddedFont>
  </p:embeddedFontLst>
  <p:custDataLst>
    <p:tags r:id="rId1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CC"/>
    <a:srgbClr val="99FF33"/>
    <a:srgbClr val="00FFFF"/>
    <a:srgbClr val="00CCFF"/>
    <a:srgbClr val="D60093"/>
    <a:srgbClr val="0000FF"/>
    <a:srgbClr val="CC00CC"/>
    <a:srgbClr val="6600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9" autoAdjust="0"/>
    <p:restoredTop sz="99097" autoAdjust="0"/>
  </p:normalViewPr>
  <p:slideViewPr>
    <p:cSldViewPr>
      <p:cViewPr>
        <p:scale>
          <a:sx n="75" d="100"/>
          <a:sy n="75" d="100"/>
        </p:scale>
        <p:origin x="-1026" y="-1242"/>
      </p:cViewPr>
      <p:guideLst>
        <p:guide orient="horz" pos="1620"/>
        <p:guide pos="2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46656"/>
    </p:cViewPr>
  </p:sorterViewPr>
  <p:notesViewPr>
    <p:cSldViewPr>
      <p:cViewPr varScale="1">
        <p:scale>
          <a:sx n="53" d="100"/>
          <a:sy n="53" d="100"/>
        </p:scale>
        <p:origin x="-28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6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63" Type="http://schemas.openxmlformats.org/officeDocument/2006/relationships/slide" Target="slides/slide52.xml"/><Relationship Id="rId84" Type="http://schemas.openxmlformats.org/officeDocument/2006/relationships/slide" Target="slides/slide73.xml"/><Relationship Id="rId138" Type="http://schemas.openxmlformats.org/officeDocument/2006/relationships/slide" Target="slides/slide127.xml"/><Relationship Id="rId159" Type="http://schemas.openxmlformats.org/officeDocument/2006/relationships/font" Target="fonts/font13.fntdata"/><Relationship Id="rId107" Type="http://schemas.openxmlformats.org/officeDocument/2006/relationships/slide" Target="slides/slide9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53" Type="http://schemas.openxmlformats.org/officeDocument/2006/relationships/slide" Target="slides/slide42.xml"/><Relationship Id="rId74" Type="http://schemas.openxmlformats.org/officeDocument/2006/relationships/slide" Target="slides/slide63.xml"/><Relationship Id="rId128" Type="http://schemas.openxmlformats.org/officeDocument/2006/relationships/slide" Target="slides/slide117.xml"/><Relationship Id="rId149" Type="http://schemas.openxmlformats.org/officeDocument/2006/relationships/font" Target="fonts/font3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4.xml"/><Relationship Id="rId160" Type="http://schemas.openxmlformats.org/officeDocument/2006/relationships/font" Target="fonts/font14.fntdata"/><Relationship Id="rId22" Type="http://schemas.openxmlformats.org/officeDocument/2006/relationships/slide" Target="slides/slide11.xml"/><Relationship Id="rId43" Type="http://schemas.openxmlformats.org/officeDocument/2006/relationships/slide" Target="slides/slide32.xml"/><Relationship Id="rId64" Type="http://schemas.openxmlformats.org/officeDocument/2006/relationships/slide" Target="slides/slide53.xml"/><Relationship Id="rId118" Type="http://schemas.openxmlformats.org/officeDocument/2006/relationships/slide" Target="slides/slide107.xml"/><Relationship Id="rId139" Type="http://schemas.openxmlformats.org/officeDocument/2006/relationships/slide" Target="slides/slide128.xml"/><Relationship Id="rId85" Type="http://schemas.openxmlformats.org/officeDocument/2006/relationships/slide" Target="slides/slide74.xml"/><Relationship Id="rId150" Type="http://schemas.openxmlformats.org/officeDocument/2006/relationships/font" Target="fonts/font4.fntdata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59" Type="http://schemas.openxmlformats.org/officeDocument/2006/relationships/slide" Target="slides/slide48.xml"/><Relationship Id="rId103" Type="http://schemas.openxmlformats.org/officeDocument/2006/relationships/slide" Target="slides/slide92.xml"/><Relationship Id="rId108" Type="http://schemas.openxmlformats.org/officeDocument/2006/relationships/slide" Target="slides/slide97.xml"/><Relationship Id="rId124" Type="http://schemas.openxmlformats.org/officeDocument/2006/relationships/slide" Target="slides/slide113.xml"/><Relationship Id="rId129" Type="http://schemas.openxmlformats.org/officeDocument/2006/relationships/slide" Target="slides/slide118.xml"/><Relationship Id="rId54" Type="http://schemas.openxmlformats.org/officeDocument/2006/relationships/slide" Target="slides/slide43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91" Type="http://schemas.openxmlformats.org/officeDocument/2006/relationships/slide" Target="slides/slide80.xml"/><Relationship Id="rId96" Type="http://schemas.openxmlformats.org/officeDocument/2006/relationships/slide" Target="slides/slide85.xml"/><Relationship Id="rId140" Type="http://schemas.openxmlformats.org/officeDocument/2006/relationships/slide" Target="slides/slide129.xml"/><Relationship Id="rId145" Type="http://schemas.openxmlformats.org/officeDocument/2006/relationships/notesMaster" Target="notesMasters/notesMaster1.xml"/><Relationship Id="rId161" Type="http://schemas.openxmlformats.org/officeDocument/2006/relationships/font" Target="fonts/font15.fntdata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49" Type="http://schemas.openxmlformats.org/officeDocument/2006/relationships/slide" Target="slides/slide38.xml"/><Relationship Id="rId114" Type="http://schemas.openxmlformats.org/officeDocument/2006/relationships/slide" Target="slides/slide103.xml"/><Relationship Id="rId119" Type="http://schemas.openxmlformats.org/officeDocument/2006/relationships/slide" Target="slides/slide108.xml"/><Relationship Id="rId44" Type="http://schemas.openxmlformats.org/officeDocument/2006/relationships/slide" Target="slides/slide33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130" Type="http://schemas.openxmlformats.org/officeDocument/2006/relationships/slide" Target="slides/slide119.xml"/><Relationship Id="rId135" Type="http://schemas.openxmlformats.org/officeDocument/2006/relationships/slide" Target="slides/slide124.xml"/><Relationship Id="rId151" Type="http://schemas.openxmlformats.org/officeDocument/2006/relationships/font" Target="fonts/font5.fntdata"/><Relationship Id="rId156" Type="http://schemas.openxmlformats.org/officeDocument/2006/relationships/font" Target="fonts/font10.fntdata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109" Type="http://schemas.openxmlformats.org/officeDocument/2006/relationships/slide" Target="slides/slide9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97" Type="http://schemas.openxmlformats.org/officeDocument/2006/relationships/slide" Target="slides/slide86.xml"/><Relationship Id="rId104" Type="http://schemas.openxmlformats.org/officeDocument/2006/relationships/slide" Target="slides/slide93.xml"/><Relationship Id="rId120" Type="http://schemas.openxmlformats.org/officeDocument/2006/relationships/slide" Target="slides/slide109.xml"/><Relationship Id="rId125" Type="http://schemas.openxmlformats.org/officeDocument/2006/relationships/slide" Target="slides/slide114.xml"/><Relationship Id="rId141" Type="http://schemas.openxmlformats.org/officeDocument/2006/relationships/slide" Target="slides/slide130.xml"/><Relationship Id="rId146" Type="http://schemas.openxmlformats.org/officeDocument/2006/relationships/handoutMaster" Target="handoutMasters/handoutMaster1.xml"/><Relationship Id="rId16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162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110" Type="http://schemas.openxmlformats.org/officeDocument/2006/relationships/slide" Target="slides/slide99.xml"/><Relationship Id="rId115" Type="http://schemas.openxmlformats.org/officeDocument/2006/relationships/slide" Target="slides/slide104.xml"/><Relationship Id="rId131" Type="http://schemas.openxmlformats.org/officeDocument/2006/relationships/slide" Target="slides/slide120.xml"/><Relationship Id="rId136" Type="http://schemas.openxmlformats.org/officeDocument/2006/relationships/slide" Target="slides/slide125.xml"/><Relationship Id="rId157" Type="http://schemas.openxmlformats.org/officeDocument/2006/relationships/font" Target="fonts/font11.fntdata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52" Type="http://schemas.openxmlformats.org/officeDocument/2006/relationships/font" Target="fonts/font6.fntdata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Relationship Id="rId100" Type="http://schemas.openxmlformats.org/officeDocument/2006/relationships/slide" Target="slides/slide89.xml"/><Relationship Id="rId105" Type="http://schemas.openxmlformats.org/officeDocument/2006/relationships/slide" Target="slides/slide94.xml"/><Relationship Id="rId126" Type="http://schemas.openxmlformats.org/officeDocument/2006/relationships/slide" Target="slides/slide115.xml"/><Relationship Id="rId147" Type="http://schemas.openxmlformats.org/officeDocument/2006/relationships/font" Target="fonts/font1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93" Type="http://schemas.openxmlformats.org/officeDocument/2006/relationships/slide" Target="slides/slide82.xml"/><Relationship Id="rId98" Type="http://schemas.openxmlformats.org/officeDocument/2006/relationships/slide" Target="slides/slide87.xml"/><Relationship Id="rId121" Type="http://schemas.openxmlformats.org/officeDocument/2006/relationships/slide" Target="slides/slide110.xml"/><Relationship Id="rId142" Type="http://schemas.openxmlformats.org/officeDocument/2006/relationships/slide" Target="slides/slide131.xml"/><Relationship Id="rId163" Type="http://schemas.openxmlformats.org/officeDocument/2006/relationships/tags" Target="tags/tag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4.xml"/><Relationship Id="rId46" Type="http://schemas.openxmlformats.org/officeDocument/2006/relationships/slide" Target="slides/slide35.xml"/><Relationship Id="rId67" Type="http://schemas.openxmlformats.org/officeDocument/2006/relationships/slide" Target="slides/slide56.xml"/><Relationship Id="rId116" Type="http://schemas.openxmlformats.org/officeDocument/2006/relationships/slide" Target="slides/slide105.xml"/><Relationship Id="rId137" Type="http://schemas.openxmlformats.org/officeDocument/2006/relationships/slide" Target="slides/slide126.xml"/><Relationship Id="rId158" Type="http://schemas.openxmlformats.org/officeDocument/2006/relationships/font" Target="fonts/font12.fntdata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62" Type="http://schemas.openxmlformats.org/officeDocument/2006/relationships/slide" Target="slides/slide51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111" Type="http://schemas.openxmlformats.org/officeDocument/2006/relationships/slide" Target="slides/slide100.xml"/><Relationship Id="rId132" Type="http://schemas.openxmlformats.org/officeDocument/2006/relationships/slide" Target="slides/slide121.xml"/><Relationship Id="rId153" Type="http://schemas.openxmlformats.org/officeDocument/2006/relationships/font" Target="fonts/font7.fntdata"/><Relationship Id="rId15" Type="http://schemas.openxmlformats.org/officeDocument/2006/relationships/slide" Target="slides/slide4.xml"/><Relationship Id="rId36" Type="http://schemas.openxmlformats.org/officeDocument/2006/relationships/slide" Target="slides/slide25.xml"/><Relationship Id="rId57" Type="http://schemas.openxmlformats.org/officeDocument/2006/relationships/slide" Target="slides/slide46.xml"/><Relationship Id="rId106" Type="http://schemas.openxmlformats.org/officeDocument/2006/relationships/slide" Target="slides/slide95.xml"/><Relationship Id="rId127" Type="http://schemas.openxmlformats.org/officeDocument/2006/relationships/slide" Target="slides/slide11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52" Type="http://schemas.openxmlformats.org/officeDocument/2006/relationships/slide" Target="slides/slide41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94" Type="http://schemas.openxmlformats.org/officeDocument/2006/relationships/slide" Target="slides/slide83.xml"/><Relationship Id="rId99" Type="http://schemas.openxmlformats.org/officeDocument/2006/relationships/slide" Target="slides/slide88.xml"/><Relationship Id="rId101" Type="http://schemas.openxmlformats.org/officeDocument/2006/relationships/slide" Target="slides/slide90.xml"/><Relationship Id="rId122" Type="http://schemas.openxmlformats.org/officeDocument/2006/relationships/slide" Target="slides/slide111.xml"/><Relationship Id="rId143" Type="http://schemas.openxmlformats.org/officeDocument/2006/relationships/slide" Target="slides/slide132.xml"/><Relationship Id="rId148" Type="http://schemas.openxmlformats.org/officeDocument/2006/relationships/font" Target="fonts/font2.fntdata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5.xml"/><Relationship Id="rId47" Type="http://schemas.openxmlformats.org/officeDocument/2006/relationships/slide" Target="slides/slide36.xml"/><Relationship Id="rId68" Type="http://schemas.openxmlformats.org/officeDocument/2006/relationships/slide" Target="slides/slide57.xml"/><Relationship Id="rId89" Type="http://schemas.openxmlformats.org/officeDocument/2006/relationships/slide" Target="slides/slide78.xml"/><Relationship Id="rId112" Type="http://schemas.openxmlformats.org/officeDocument/2006/relationships/slide" Target="slides/slide101.xml"/><Relationship Id="rId133" Type="http://schemas.openxmlformats.org/officeDocument/2006/relationships/slide" Target="slides/slide122.xml"/><Relationship Id="rId154" Type="http://schemas.openxmlformats.org/officeDocument/2006/relationships/font" Target="fonts/font8.fntdata"/><Relationship Id="rId16" Type="http://schemas.openxmlformats.org/officeDocument/2006/relationships/slide" Target="slides/slide5.xml"/><Relationship Id="rId37" Type="http://schemas.openxmlformats.org/officeDocument/2006/relationships/slide" Target="slides/slide26.xml"/><Relationship Id="rId58" Type="http://schemas.openxmlformats.org/officeDocument/2006/relationships/slide" Target="slides/slide47.xml"/><Relationship Id="rId79" Type="http://schemas.openxmlformats.org/officeDocument/2006/relationships/slide" Target="slides/slide68.xml"/><Relationship Id="rId102" Type="http://schemas.openxmlformats.org/officeDocument/2006/relationships/slide" Target="slides/slide91.xml"/><Relationship Id="rId123" Type="http://schemas.openxmlformats.org/officeDocument/2006/relationships/slide" Target="slides/slide112.xml"/><Relationship Id="rId144" Type="http://schemas.openxmlformats.org/officeDocument/2006/relationships/slide" Target="slides/slide133.xml"/><Relationship Id="rId90" Type="http://schemas.openxmlformats.org/officeDocument/2006/relationships/slide" Target="slides/slide79.xml"/><Relationship Id="rId165" Type="http://schemas.openxmlformats.org/officeDocument/2006/relationships/viewProps" Target="viewProps.xml"/><Relationship Id="rId27" Type="http://schemas.openxmlformats.org/officeDocument/2006/relationships/slide" Target="slides/slide16.xml"/><Relationship Id="rId48" Type="http://schemas.openxmlformats.org/officeDocument/2006/relationships/slide" Target="slides/slide37.xml"/><Relationship Id="rId69" Type="http://schemas.openxmlformats.org/officeDocument/2006/relationships/slide" Target="slides/slide58.xml"/><Relationship Id="rId113" Type="http://schemas.openxmlformats.org/officeDocument/2006/relationships/slide" Target="slides/slide102.xml"/><Relationship Id="rId134" Type="http://schemas.openxmlformats.org/officeDocument/2006/relationships/slide" Target="slides/slide123.xml"/><Relationship Id="rId80" Type="http://schemas.openxmlformats.org/officeDocument/2006/relationships/slide" Target="slides/slide69.xml"/><Relationship Id="rId155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15718-67A9-4461-8693-619452498166}" type="datetimeFigureOut">
              <a:rPr lang="en-US" smtClean="0"/>
              <a:t>6/13/2018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CC740-ECB1-4DF5-A51D-5125FD553E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52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48555-18CF-40D6-9E4D-8B90BBF072F2}" type="datetimeFigureOut">
              <a:rPr lang="en-US" smtClean="0"/>
              <a:pPr/>
              <a:t>6/13/2018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A6647-7CE1-40E8-B790-00A458F125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17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51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575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280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47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29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13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59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5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59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02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55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90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98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688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5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567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5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55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567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927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76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927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055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96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205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89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055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055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281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962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93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2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684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270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255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255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A6647-7CE1-40E8-B790-00A458F1253F}" type="slidenum">
              <a:rPr lang="en-US" smtClean="0">
                <a:solidFill>
                  <a:prstClr val="black"/>
                </a:solidFill>
              </a:rPr>
              <a:pPr/>
              <a:t>126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7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405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94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11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687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99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046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525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1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449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09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3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002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42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504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89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43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242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002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90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26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2486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5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02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169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654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690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221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3284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24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46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5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7465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4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253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085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88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5897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480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4333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848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841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541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144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95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426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96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383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592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075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962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161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0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352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22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2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328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E174FD0-1C92-4D35-985B-E4C83D6A35C1}" type="datetimeFigureOut">
              <a:rPr lang="en-US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89731BF-078E-4AD3-B3ED-C32D2D76931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534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18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69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01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496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556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819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652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598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4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62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101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27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359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361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129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704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32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52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508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8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3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224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994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529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908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971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4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4BD96E2F-C5B8-4607-B95F-8EC97B7DD28D}" type="datetimeFigureOut">
              <a:rPr lang="en-US" smtClean="0">
                <a:solidFill>
                  <a:prstClr val="black"/>
                </a:solidFill>
              </a:rPr>
              <a:pPr/>
              <a:t>6/13/2018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/>
          <a:p>
            <a:fld id="{2C9162FC-3F9A-4D3C-B991-A6C4CCAC2891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908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microsoft.com/office/2007/relationships/hdphoto" Target="../media/hdphoto1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21270"/>
            <a:ext cx="9753600" cy="538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36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1532-EDBA-46E1-94D2-2069FB791D4B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EFC66-3B45-495B-983F-F1A07FA0E84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t="2441" r="2525" b="4093"/>
          <a:stretch/>
        </p:blipFill>
        <p:spPr bwMode="auto">
          <a:xfrm>
            <a:off x="-17486" y="-168132"/>
            <a:ext cx="9212286" cy="551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64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3C5F7-D511-494F-9AA4-FBFB6F3BB96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2771A-01DE-4FC5-A6A0-31ABA33289A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98" y="0"/>
            <a:ext cx="918209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15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51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11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3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994" y="-111502"/>
            <a:ext cx="9546687" cy="536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828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-603250"/>
            <a:ext cx="9677400" cy="645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98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1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D:\d drive\MJ WORK\Pooja mam (physics)\State board\9th state board\Sound\Gray-plain-website-background.jpg"/>
          <p:cNvPicPr>
            <a:picLocks noChangeAspect="1" noChangeArrowheads="1"/>
          </p:cNvPicPr>
          <p:nvPr userDrawn="1"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4" y="-2286"/>
            <a:ext cx="9152129" cy="51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90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23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486400" y="2266950"/>
            <a:ext cx="3657600" cy="2876550"/>
          </a:xfrm>
          <a:prstGeom prst="rect">
            <a:avLst/>
          </a:prstGeom>
          <a:solidFill>
            <a:srgbClr val="C00000">
              <a:alpha val="1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</a:rPr>
              <a:t>TEACHER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7543799" y="261657"/>
            <a:ext cx="1077445" cy="40509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prstClr val="white"/>
                </a:solidFill>
              </a:rPr>
              <a:t>ROBOMATE LOGO</a:t>
            </a:r>
            <a:endParaRPr lang="en-US" sz="1100" b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95300" y="252132"/>
            <a:ext cx="8135470" cy="46056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 descr="D:\d drive\MJ WORK\Pooja mam (physics)\State board\9th state board\Sound\Gray-plain-website-background.jp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37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57" y="-16926"/>
            <a:ext cx="9207714" cy="517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78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1761.xml"/><Relationship Id="rId13" Type="http://schemas.openxmlformats.org/officeDocument/2006/relationships/tags" Target="../tags/tag1766.xml"/><Relationship Id="rId18" Type="http://schemas.openxmlformats.org/officeDocument/2006/relationships/tags" Target="../tags/tag1771.xml"/><Relationship Id="rId26" Type="http://schemas.openxmlformats.org/officeDocument/2006/relationships/slideLayout" Target="../slideLayouts/slideLayout70.xml"/><Relationship Id="rId3" Type="http://schemas.openxmlformats.org/officeDocument/2006/relationships/tags" Target="../tags/tag1756.xml"/><Relationship Id="rId21" Type="http://schemas.openxmlformats.org/officeDocument/2006/relationships/tags" Target="../tags/tag1774.xml"/><Relationship Id="rId7" Type="http://schemas.openxmlformats.org/officeDocument/2006/relationships/tags" Target="../tags/tag1760.xml"/><Relationship Id="rId12" Type="http://schemas.openxmlformats.org/officeDocument/2006/relationships/tags" Target="../tags/tag1765.xml"/><Relationship Id="rId17" Type="http://schemas.openxmlformats.org/officeDocument/2006/relationships/tags" Target="../tags/tag1770.xml"/><Relationship Id="rId25" Type="http://schemas.openxmlformats.org/officeDocument/2006/relationships/tags" Target="../tags/tag1778.xml"/><Relationship Id="rId2" Type="http://schemas.openxmlformats.org/officeDocument/2006/relationships/tags" Target="../tags/tag1755.xml"/><Relationship Id="rId16" Type="http://schemas.openxmlformats.org/officeDocument/2006/relationships/tags" Target="../tags/tag1769.xml"/><Relationship Id="rId20" Type="http://schemas.openxmlformats.org/officeDocument/2006/relationships/tags" Target="../tags/tag1773.xml"/><Relationship Id="rId29" Type="http://schemas.openxmlformats.org/officeDocument/2006/relationships/image" Target="../media/image58.png"/><Relationship Id="rId1" Type="http://schemas.openxmlformats.org/officeDocument/2006/relationships/tags" Target="../tags/tag1754.xml"/><Relationship Id="rId6" Type="http://schemas.openxmlformats.org/officeDocument/2006/relationships/tags" Target="../tags/tag1759.xml"/><Relationship Id="rId11" Type="http://schemas.openxmlformats.org/officeDocument/2006/relationships/tags" Target="../tags/tag1764.xml"/><Relationship Id="rId24" Type="http://schemas.openxmlformats.org/officeDocument/2006/relationships/tags" Target="../tags/tag1777.xml"/><Relationship Id="rId32" Type="http://schemas.openxmlformats.org/officeDocument/2006/relationships/image" Target="../media/image165.png"/><Relationship Id="rId5" Type="http://schemas.openxmlformats.org/officeDocument/2006/relationships/tags" Target="../tags/tag1758.xml"/><Relationship Id="rId15" Type="http://schemas.openxmlformats.org/officeDocument/2006/relationships/tags" Target="../tags/tag1768.xml"/><Relationship Id="rId23" Type="http://schemas.openxmlformats.org/officeDocument/2006/relationships/tags" Target="../tags/tag1776.xml"/><Relationship Id="rId28" Type="http://schemas.openxmlformats.org/officeDocument/2006/relationships/image" Target="../media/image57.png"/><Relationship Id="rId10" Type="http://schemas.openxmlformats.org/officeDocument/2006/relationships/tags" Target="../tags/tag1763.xml"/><Relationship Id="rId19" Type="http://schemas.openxmlformats.org/officeDocument/2006/relationships/tags" Target="../tags/tag1772.xml"/><Relationship Id="rId4" Type="http://schemas.openxmlformats.org/officeDocument/2006/relationships/tags" Target="../tags/tag1757.xml"/><Relationship Id="rId9" Type="http://schemas.openxmlformats.org/officeDocument/2006/relationships/tags" Target="../tags/tag1762.xml"/><Relationship Id="rId14" Type="http://schemas.openxmlformats.org/officeDocument/2006/relationships/tags" Target="../tags/tag1767.xml"/><Relationship Id="rId22" Type="http://schemas.openxmlformats.org/officeDocument/2006/relationships/tags" Target="../tags/tag1775.xml"/><Relationship Id="rId27" Type="http://schemas.openxmlformats.org/officeDocument/2006/relationships/notesSlide" Target="../notesSlides/notesSlide79.xml"/><Relationship Id="rId30" Type="http://schemas.openxmlformats.org/officeDocument/2006/relationships/image" Target="../media/image61.jp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tags" Target="../tags/tag1791.xml"/><Relationship Id="rId18" Type="http://schemas.openxmlformats.org/officeDocument/2006/relationships/tags" Target="../tags/tag1796.xml"/><Relationship Id="rId26" Type="http://schemas.openxmlformats.org/officeDocument/2006/relationships/tags" Target="../tags/tag1804.xml"/><Relationship Id="rId39" Type="http://schemas.openxmlformats.org/officeDocument/2006/relationships/tags" Target="../tags/tag1817.xml"/><Relationship Id="rId21" Type="http://schemas.openxmlformats.org/officeDocument/2006/relationships/tags" Target="../tags/tag1799.xml"/><Relationship Id="rId34" Type="http://schemas.openxmlformats.org/officeDocument/2006/relationships/tags" Target="../tags/tag1812.xml"/><Relationship Id="rId42" Type="http://schemas.openxmlformats.org/officeDocument/2006/relationships/notesSlide" Target="../notesSlides/notesSlide80.xml"/><Relationship Id="rId47" Type="http://schemas.openxmlformats.org/officeDocument/2006/relationships/image" Target="../media/image61.jpg"/><Relationship Id="rId7" Type="http://schemas.openxmlformats.org/officeDocument/2006/relationships/tags" Target="../tags/tag1785.xml"/><Relationship Id="rId2" Type="http://schemas.openxmlformats.org/officeDocument/2006/relationships/tags" Target="../tags/tag1780.xml"/><Relationship Id="rId16" Type="http://schemas.openxmlformats.org/officeDocument/2006/relationships/tags" Target="../tags/tag1794.xml"/><Relationship Id="rId29" Type="http://schemas.openxmlformats.org/officeDocument/2006/relationships/tags" Target="../tags/tag1807.xml"/><Relationship Id="rId11" Type="http://schemas.openxmlformats.org/officeDocument/2006/relationships/tags" Target="../tags/tag1789.xml"/><Relationship Id="rId24" Type="http://schemas.openxmlformats.org/officeDocument/2006/relationships/tags" Target="../tags/tag1802.xml"/><Relationship Id="rId32" Type="http://schemas.openxmlformats.org/officeDocument/2006/relationships/tags" Target="../tags/tag1810.xml"/><Relationship Id="rId37" Type="http://schemas.openxmlformats.org/officeDocument/2006/relationships/tags" Target="../tags/tag1815.xml"/><Relationship Id="rId40" Type="http://schemas.openxmlformats.org/officeDocument/2006/relationships/tags" Target="../tags/tag1818.xml"/><Relationship Id="rId45" Type="http://schemas.openxmlformats.org/officeDocument/2006/relationships/image" Target="../media/image59.png"/><Relationship Id="rId5" Type="http://schemas.openxmlformats.org/officeDocument/2006/relationships/tags" Target="../tags/tag1783.xml"/><Relationship Id="rId15" Type="http://schemas.openxmlformats.org/officeDocument/2006/relationships/tags" Target="../tags/tag1793.xml"/><Relationship Id="rId23" Type="http://schemas.openxmlformats.org/officeDocument/2006/relationships/tags" Target="../tags/tag1801.xml"/><Relationship Id="rId28" Type="http://schemas.openxmlformats.org/officeDocument/2006/relationships/tags" Target="../tags/tag1806.xml"/><Relationship Id="rId36" Type="http://schemas.openxmlformats.org/officeDocument/2006/relationships/tags" Target="../tags/tag1814.xml"/><Relationship Id="rId49" Type="http://schemas.microsoft.com/office/2007/relationships/hdphoto" Target="../media/hdphoto15.wdp"/><Relationship Id="rId10" Type="http://schemas.openxmlformats.org/officeDocument/2006/relationships/tags" Target="../tags/tag1788.xml"/><Relationship Id="rId19" Type="http://schemas.openxmlformats.org/officeDocument/2006/relationships/tags" Target="../tags/tag1797.xml"/><Relationship Id="rId31" Type="http://schemas.openxmlformats.org/officeDocument/2006/relationships/tags" Target="../tags/tag1809.xml"/><Relationship Id="rId44" Type="http://schemas.openxmlformats.org/officeDocument/2006/relationships/image" Target="../media/image58.png"/><Relationship Id="rId4" Type="http://schemas.openxmlformats.org/officeDocument/2006/relationships/tags" Target="../tags/tag1782.xml"/><Relationship Id="rId9" Type="http://schemas.openxmlformats.org/officeDocument/2006/relationships/tags" Target="../tags/tag1787.xml"/><Relationship Id="rId14" Type="http://schemas.openxmlformats.org/officeDocument/2006/relationships/tags" Target="../tags/tag1792.xml"/><Relationship Id="rId22" Type="http://schemas.openxmlformats.org/officeDocument/2006/relationships/tags" Target="../tags/tag1800.xml"/><Relationship Id="rId27" Type="http://schemas.openxmlformats.org/officeDocument/2006/relationships/tags" Target="../tags/tag1805.xml"/><Relationship Id="rId30" Type="http://schemas.openxmlformats.org/officeDocument/2006/relationships/tags" Target="../tags/tag1808.xml"/><Relationship Id="rId35" Type="http://schemas.openxmlformats.org/officeDocument/2006/relationships/tags" Target="../tags/tag1813.xml"/><Relationship Id="rId43" Type="http://schemas.openxmlformats.org/officeDocument/2006/relationships/image" Target="../media/image57.png"/><Relationship Id="rId48" Type="http://schemas.openxmlformats.org/officeDocument/2006/relationships/image" Target="../media/image64.png"/><Relationship Id="rId8" Type="http://schemas.openxmlformats.org/officeDocument/2006/relationships/tags" Target="../tags/tag1786.xml"/><Relationship Id="rId51" Type="http://schemas.openxmlformats.org/officeDocument/2006/relationships/image" Target="../media/image166.png"/><Relationship Id="rId3" Type="http://schemas.openxmlformats.org/officeDocument/2006/relationships/tags" Target="../tags/tag1781.xml"/><Relationship Id="rId12" Type="http://schemas.openxmlformats.org/officeDocument/2006/relationships/tags" Target="../tags/tag1790.xml"/><Relationship Id="rId17" Type="http://schemas.openxmlformats.org/officeDocument/2006/relationships/tags" Target="../tags/tag1795.xml"/><Relationship Id="rId25" Type="http://schemas.openxmlformats.org/officeDocument/2006/relationships/tags" Target="../tags/tag1803.xml"/><Relationship Id="rId33" Type="http://schemas.openxmlformats.org/officeDocument/2006/relationships/tags" Target="../tags/tag1811.xml"/><Relationship Id="rId38" Type="http://schemas.openxmlformats.org/officeDocument/2006/relationships/tags" Target="../tags/tag1816.xml"/><Relationship Id="rId46" Type="http://schemas.openxmlformats.org/officeDocument/2006/relationships/image" Target="../media/image60.jpg"/><Relationship Id="rId20" Type="http://schemas.openxmlformats.org/officeDocument/2006/relationships/tags" Target="../tags/tag1798.xml"/><Relationship Id="rId41" Type="http://schemas.openxmlformats.org/officeDocument/2006/relationships/slideLayout" Target="../slideLayouts/slideLayout70.xml"/><Relationship Id="rId1" Type="http://schemas.openxmlformats.org/officeDocument/2006/relationships/tags" Target="../tags/tag1779.xml"/><Relationship Id="rId6" Type="http://schemas.openxmlformats.org/officeDocument/2006/relationships/tags" Target="../tags/tag1784.xm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tags" Target="../tags/tag1831.xml"/><Relationship Id="rId18" Type="http://schemas.openxmlformats.org/officeDocument/2006/relationships/tags" Target="../tags/tag1836.xml"/><Relationship Id="rId26" Type="http://schemas.openxmlformats.org/officeDocument/2006/relationships/tags" Target="../tags/tag1844.xml"/><Relationship Id="rId39" Type="http://schemas.openxmlformats.org/officeDocument/2006/relationships/tags" Target="../tags/tag1857.xml"/><Relationship Id="rId21" Type="http://schemas.openxmlformats.org/officeDocument/2006/relationships/tags" Target="../tags/tag1839.xml"/><Relationship Id="rId34" Type="http://schemas.openxmlformats.org/officeDocument/2006/relationships/tags" Target="../tags/tag1852.xml"/><Relationship Id="rId42" Type="http://schemas.openxmlformats.org/officeDocument/2006/relationships/notesSlide" Target="../notesSlides/notesSlide81.xml"/><Relationship Id="rId47" Type="http://schemas.openxmlformats.org/officeDocument/2006/relationships/image" Target="../media/image61.jpg"/><Relationship Id="rId7" Type="http://schemas.openxmlformats.org/officeDocument/2006/relationships/tags" Target="../tags/tag1825.xml"/><Relationship Id="rId2" Type="http://schemas.openxmlformats.org/officeDocument/2006/relationships/tags" Target="../tags/tag1820.xml"/><Relationship Id="rId16" Type="http://schemas.openxmlformats.org/officeDocument/2006/relationships/tags" Target="../tags/tag1834.xml"/><Relationship Id="rId29" Type="http://schemas.openxmlformats.org/officeDocument/2006/relationships/tags" Target="../tags/tag1847.xml"/><Relationship Id="rId11" Type="http://schemas.openxmlformats.org/officeDocument/2006/relationships/tags" Target="../tags/tag1829.xml"/><Relationship Id="rId24" Type="http://schemas.openxmlformats.org/officeDocument/2006/relationships/tags" Target="../tags/tag1842.xml"/><Relationship Id="rId32" Type="http://schemas.openxmlformats.org/officeDocument/2006/relationships/tags" Target="../tags/tag1850.xml"/><Relationship Id="rId37" Type="http://schemas.openxmlformats.org/officeDocument/2006/relationships/tags" Target="../tags/tag1855.xml"/><Relationship Id="rId40" Type="http://schemas.openxmlformats.org/officeDocument/2006/relationships/tags" Target="../tags/tag1858.xml"/><Relationship Id="rId45" Type="http://schemas.openxmlformats.org/officeDocument/2006/relationships/image" Target="../media/image59.png"/><Relationship Id="rId5" Type="http://schemas.openxmlformats.org/officeDocument/2006/relationships/tags" Target="../tags/tag1823.xml"/><Relationship Id="rId15" Type="http://schemas.openxmlformats.org/officeDocument/2006/relationships/tags" Target="../tags/tag1833.xml"/><Relationship Id="rId23" Type="http://schemas.openxmlformats.org/officeDocument/2006/relationships/tags" Target="../tags/tag1841.xml"/><Relationship Id="rId28" Type="http://schemas.openxmlformats.org/officeDocument/2006/relationships/tags" Target="../tags/tag1846.xml"/><Relationship Id="rId36" Type="http://schemas.openxmlformats.org/officeDocument/2006/relationships/tags" Target="../tags/tag1854.xml"/><Relationship Id="rId49" Type="http://schemas.microsoft.com/office/2007/relationships/hdphoto" Target="../media/hdphoto15.wdp"/><Relationship Id="rId10" Type="http://schemas.openxmlformats.org/officeDocument/2006/relationships/tags" Target="../tags/tag1828.xml"/><Relationship Id="rId19" Type="http://schemas.openxmlformats.org/officeDocument/2006/relationships/tags" Target="../tags/tag1837.xml"/><Relationship Id="rId31" Type="http://schemas.openxmlformats.org/officeDocument/2006/relationships/tags" Target="../tags/tag1849.xml"/><Relationship Id="rId44" Type="http://schemas.openxmlformats.org/officeDocument/2006/relationships/image" Target="../media/image58.png"/><Relationship Id="rId4" Type="http://schemas.openxmlformats.org/officeDocument/2006/relationships/tags" Target="../tags/tag1822.xml"/><Relationship Id="rId9" Type="http://schemas.openxmlformats.org/officeDocument/2006/relationships/tags" Target="../tags/tag1827.xml"/><Relationship Id="rId14" Type="http://schemas.openxmlformats.org/officeDocument/2006/relationships/tags" Target="../tags/tag1832.xml"/><Relationship Id="rId22" Type="http://schemas.openxmlformats.org/officeDocument/2006/relationships/tags" Target="../tags/tag1840.xml"/><Relationship Id="rId27" Type="http://schemas.openxmlformats.org/officeDocument/2006/relationships/tags" Target="../tags/tag1845.xml"/><Relationship Id="rId30" Type="http://schemas.openxmlformats.org/officeDocument/2006/relationships/tags" Target="../tags/tag1848.xml"/><Relationship Id="rId35" Type="http://schemas.openxmlformats.org/officeDocument/2006/relationships/tags" Target="../tags/tag1853.xml"/><Relationship Id="rId43" Type="http://schemas.openxmlformats.org/officeDocument/2006/relationships/image" Target="../media/image57.png"/><Relationship Id="rId48" Type="http://schemas.openxmlformats.org/officeDocument/2006/relationships/image" Target="../media/image64.png"/><Relationship Id="rId8" Type="http://schemas.openxmlformats.org/officeDocument/2006/relationships/tags" Target="../tags/tag1826.xml"/><Relationship Id="rId51" Type="http://schemas.openxmlformats.org/officeDocument/2006/relationships/image" Target="../media/image167.png"/><Relationship Id="rId3" Type="http://schemas.openxmlformats.org/officeDocument/2006/relationships/tags" Target="../tags/tag1821.xml"/><Relationship Id="rId12" Type="http://schemas.openxmlformats.org/officeDocument/2006/relationships/tags" Target="../tags/tag1830.xml"/><Relationship Id="rId17" Type="http://schemas.openxmlformats.org/officeDocument/2006/relationships/tags" Target="../tags/tag1835.xml"/><Relationship Id="rId25" Type="http://schemas.openxmlformats.org/officeDocument/2006/relationships/tags" Target="../tags/tag1843.xml"/><Relationship Id="rId33" Type="http://schemas.openxmlformats.org/officeDocument/2006/relationships/tags" Target="../tags/tag1851.xml"/><Relationship Id="rId38" Type="http://schemas.openxmlformats.org/officeDocument/2006/relationships/tags" Target="../tags/tag1856.xml"/><Relationship Id="rId46" Type="http://schemas.openxmlformats.org/officeDocument/2006/relationships/image" Target="../media/image60.jpg"/><Relationship Id="rId20" Type="http://schemas.openxmlformats.org/officeDocument/2006/relationships/tags" Target="../tags/tag1838.xml"/><Relationship Id="rId41" Type="http://schemas.openxmlformats.org/officeDocument/2006/relationships/slideLayout" Target="../slideLayouts/slideLayout70.xml"/><Relationship Id="rId1" Type="http://schemas.openxmlformats.org/officeDocument/2006/relationships/tags" Target="../tags/tag1819.xml"/><Relationship Id="rId6" Type="http://schemas.openxmlformats.org/officeDocument/2006/relationships/tags" Target="../tags/tag1824.xml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tags" Target="../tags/tag1871.xml"/><Relationship Id="rId18" Type="http://schemas.openxmlformats.org/officeDocument/2006/relationships/tags" Target="../tags/tag1876.xml"/><Relationship Id="rId26" Type="http://schemas.openxmlformats.org/officeDocument/2006/relationships/tags" Target="../tags/tag1884.xml"/><Relationship Id="rId39" Type="http://schemas.openxmlformats.org/officeDocument/2006/relationships/tags" Target="../tags/tag1897.xml"/><Relationship Id="rId21" Type="http://schemas.openxmlformats.org/officeDocument/2006/relationships/tags" Target="../tags/tag1879.xml"/><Relationship Id="rId34" Type="http://schemas.openxmlformats.org/officeDocument/2006/relationships/tags" Target="../tags/tag1892.xml"/><Relationship Id="rId42" Type="http://schemas.openxmlformats.org/officeDocument/2006/relationships/notesSlide" Target="../notesSlides/notesSlide82.xml"/><Relationship Id="rId47" Type="http://schemas.openxmlformats.org/officeDocument/2006/relationships/image" Target="../media/image61.jpg"/><Relationship Id="rId7" Type="http://schemas.openxmlformats.org/officeDocument/2006/relationships/tags" Target="../tags/tag1865.xml"/><Relationship Id="rId2" Type="http://schemas.openxmlformats.org/officeDocument/2006/relationships/tags" Target="../tags/tag1860.xml"/><Relationship Id="rId16" Type="http://schemas.openxmlformats.org/officeDocument/2006/relationships/tags" Target="../tags/tag1874.xml"/><Relationship Id="rId29" Type="http://schemas.openxmlformats.org/officeDocument/2006/relationships/tags" Target="../tags/tag1887.xml"/><Relationship Id="rId11" Type="http://schemas.openxmlformats.org/officeDocument/2006/relationships/tags" Target="../tags/tag1869.xml"/><Relationship Id="rId24" Type="http://schemas.openxmlformats.org/officeDocument/2006/relationships/tags" Target="../tags/tag1882.xml"/><Relationship Id="rId32" Type="http://schemas.openxmlformats.org/officeDocument/2006/relationships/tags" Target="../tags/tag1890.xml"/><Relationship Id="rId37" Type="http://schemas.openxmlformats.org/officeDocument/2006/relationships/tags" Target="../tags/tag1895.xml"/><Relationship Id="rId40" Type="http://schemas.openxmlformats.org/officeDocument/2006/relationships/tags" Target="../tags/tag1898.xml"/><Relationship Id="rId45" Type="http://schemas.openxmlformats.org/officeDocument/2006/relationships/image" Target="../media/image59.png"/><Relationship Id="rId5" Type="http://schemas.openxmlformats.org/officeDocument/2006/relationships/tags" Target="../tags/tag1863.xml"/><Relationship Id="rId15" Type="http://schemas.openxmlformats.org/officeDocument/2006/relationships/tags" Target="../tags/tag1873.xml"/><Relationship Id="rId23" Type="http://schemas.openxmlformats.org/officeDocument/2006/relationships/tags" Target="../tags/tag1881.xml"/><Relationship Id="rId28" Type="http://schemas.openxmlformats.org/officeDocument/2006/relationships/tags" Target="../tags/tag1886.xml"/><Relationship Id="rId36" Type="http://schemas.openxmlformats.org/officeDocument/2006/relationships/tags" Target="../tags/tag1894.xml"/><Relationship Id="rId49" Type="http://schemas.microsoft.com/office/2007/relationships/hdphoto" Target="../media/hdphoto15.wdp"/><Relationship Id="rId10" Type="http://schemas.openxmlformats.org/officeDocument/2006/relationships/tags" Target="../tags/tag1868.xml"/><Relationship Id="rId19" Type="http://schemas.openxmlformats.org/officeDocument/2006/relationships/tags" Target="../tags/tag1877.xml"/><Relationship Id="rId31" Type="http://schemas.openxmlformats.org/officeDocument/2006/relationships/tags" Target="../tags/tag1889.xml"/><Relationship Id="rId44" Type="http://schemas.openxmlformats.org/officeDocument/2006/relationships/image" Target="../media/image58.png"/><Relationship Id="rId4" Type="http://schemas.openxmlformats.org/officeDocument/2006/relationships/tags" Target="../tags/tag1862.xml"/><Relationship Id="rId9" Type="http://schemas.openxmlformats.org/officeDocument/2006/relationships/tags" Target="../tags/tag1867.xml"/><Relationship Id="rId14" Type="http://schemas.openxmlformats.org/officeDocument/2006/relationships/tags" Target="../tags/tag1872.xml"/><Relationship Id="rId22" Type="http://schemas.openxmlformats.org/officeDocument/2006/relationships/tags" Target="../tags/tag1880.xml"/><Relationship Id="rId27" Type="http://schemas.openxmlformats.org/officeDocument/2006/relationships/tags" Target="../tags/tag1885.xml"/><Relationship Id="rId30" Type="http://schemas.openxmlformats.org/officeDocument/2006/relationships/tags" Target="../tags/tag1888.xml"/><Relationship Id="rId35" Type="http://schemas.openxmlformats.org/officeDocument/2006/relationships/tags" Target="../tags/tag1893.xml"/><Relationship Id="rId43" Type="http://schemas.openxmlformats.org/officeDocument/2006/relationships/image" Target="../media/image57.png"/><Relationship Id="rId48" Type="http://schemas.openxmlformats.org/officeDocument/2006/relationships/image" Target="../media/image64.png"/><Relationship Id="rId8" Type="http://schemas.openxmlformats.org/officeDocument/2006/relationships/tags" Target="../tags/tag1866.xml"/><Relationship Id="rId51" Type="http://schemas.openxmlformats.org/officeDocument/2006/relationships/image" Target="../media/image168.png"/><Relationship Id="rId3" Type="http://schemas.openxmlformats.org/officeDocument/2006/relationships/tags" Target="../tags/tag1861.xml"/><Relationship Id="rId12" Type="http://schemas.openxmlformats.org/officeDocument/2006/relationships/tags" Target="../tags/tag1870.xml"/><Relationship Id="rId17" Type="http://schemas.openxmlformats.org/officeDocument/2006/relationships/tags" Target="../tags/tag1875.xml"/><Relationship Id="rId25" Type="http://schemas.openxmlformats.org/officeDocument/2006/relationships/tags" Target="../tags/tag1883.xml"/><Relationship Id="rId33" Type="http://schemas.openxmlformats.org/officeDocument/2006/relationships/tags" Target="../tags/tag1891.xml"/><Relationship Id="rId38" Type="http://schemas.openxmlformats.org/officeDocument/2006/relationships/tags" Target="../tags/tag1896.xml"/><Relationship Id="rId46" Type="http://schemas.openxmlformats.org/officeDocument/2006/relationships/image" Target="../media/image60.jpg"/><Relationship Id="rId20" Type="http://schemas.openxmlformats.org/officeDocument/2006/relationships/tags" Target="../tags/tag1878.xml"/><Relationship Id="rId41" Type="http://schemas.openxmlformats.org/officeDocument/2006/relationships/slideLayout" Target="../slideLayouts/slideLayout70.xml"/><Relationship Id="rId1" Type="http://schemas.openxmlformats.org/officeDocument/2006/relationships/tags" Target="../tags/tag1859.xml"/><Relationship Id="rId6" Type="http://schemas.openxmlformats.org/officeDocument/2006/relationships/tags" Target="../tags/tag1864.xml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tags" Target="../tags/tag1911.xml"/><Relationship Id="rId18" Type="http://schemas.openxmlformats.org/officeDocument/2006/relationships/tags" Target="../tags/tag1916.xml"/><Relationship Id="rId26" Type="http://schemas.openxmlformats.org/officeDocument/2006/relationships/tags" Target="../tags/tag1924.xml"/><Relationship Id="rId39" Type="http://schemas.openxmlformats.org/officeDocument/2006/relationships/tags" Target="../tags/tag1937.xml"/><Relationship Id="rId21" Type="http://schemas.openxmlformats.org/officeDocument/2006/relationships/tags" Target="../tags/tag1919.xml"/><Relationship Id="rId34" Type="http://schemas.openxmlformats.org/officeDocument/2006/relationships/tags" Target="../tags/tag1932.xml"/><Relationship Id="rId42" Type="http://schemas.openxmlformats.org/officeDocument/2006/relationships/notesSlide" Target="../notesSlides/notesSlide83.xml"/><Relationship Id="rId47" Type="http://schemas.openxmlformats.org/officeDocument/2006/relationships/image" Target="../media/image61.jpg"/><Relationship Id="rId7" Type="http://schemas.openxmlformats.org/officeDocument/2006/relationships/tags" Target="../tags/tag1905.xml"/><Relationship Id="rId2" Type="http://schemas.openxmlformats.org/officeDocument/2006/relationships/tags" Target="../tags/tag1900.xml"/><Relationship Id="rId16" Type="http://schemas.openxmlformats.org/officeDocument/2006/relationships/tags" Target="../tags/tag1914.xml"/><Relationship Id="rId29" Type="http://schemas.openxmlformats.org/officeDocument/2006/relationships/tags" Target="../tags/tag1927.xml"/><Relationship Id="rId11" Type="http://schemas.openxmlformats.org/officeDocument/2006/relationships/tags" Target="../tags/tag1909.xml"/><Relationship Id="rId24" Type="http://schemas.openxmlformats.org/officeDocument/2006/relationships/tags" Target="../tags/tag1922.xml"/><Relationship Id="rId32" Type="http://schemas.openxmlformats.org/officeDocument/2006/relationships/tags" Target="../tags/tag1930.xml"/><Relationship Id="rId37" Type="http://schemas.openxmlformats.org/officeDocument/2006/relationships/tags" Target="../tags/tag1935.xml"/><Relationship Id="rId40" Type="http://schemas.openxmlformats.org/officeDocument/2006/relationships/tags" Target="../tags/tag1938.xml"/><Relationship Id="rId45" Type="http://schemas.openxmlformats.org/officeDocument/2006/relationships/image" Target="../media/image59.png"/><Relationship Id="rId5" Type="http://schemas.openxmlformats.org/officeDocument/2006/relationships/tags" Target="../tags/tag1903.xml"/><Relationship Id="rId15" Type="http://schemas.openxmlformats.org/officeDocument/2006/relationships/tags" Target="../tags/tag1913.xml"/><Relationship Id="rId23" Type="http://schemas.openxmlformats.org/officeDocument/2006/relationships/tags" Target="../tags/tag1921.xml"/><Relationship Id="rId28" Type="http://schemas.openxmlformats.org/officeDocument/2006/relationships/tags" Target="../tags/tag1926.xml"/><Relationship Id="rId36" Type="http://schemas.openxmlformats.org/officeDocument/2006/relationships/tags" Target="../tags/tag1934.xml"/><Relationship Id="rId49" Type="http://schemas.microsoft.com/office/2007/relationships/hdphoto" Target="../media/hdphoto15.wdp"/><Relationship Id="rId10" Type="http://schemas.openxmlformats.org/officeDocument/2006/relationships/tags" Target="../tags/tag1908.xml"/><Relationship Id="rId19" Type="http://schemas.openxmlformats.org/officeDocument/2006/relationships/tags" Target="../tags/tag1917.xml"/><Relationship Id="rId31" Type="http://schemas.openxmlformats.org/officeDocument/2006/relationships/tags" Target="../tags/tag1929.xml"/><Relationship Id="rId44" Type="http://schemas.openxmlformats.org/officeDocument/2006/relationships/image" Target="../media/image58.png"/><Relationship Id="rId4" Type="http://schemas.openxmlformats.org/officeDocument/2006/relationships/tags" Target="../tags/tag1902.xml"/><Relationship Id="rId9" Type="http://schemas.openxmlformats.org/officeDocument/2006/relationships/tags" Target="../tags/tag1907.xml"/><Relationship Id="rId14" Type="http://schemas.openxmlformats.org/officeDocument/2006/relationships/tags" Target="../tags/tag1912.xml"/><Relationship Id="rId22" Type="http://schemas.openxmlformats.org/officeDocument/2006/relationships/tags" Target="../tags/tag1920.xml"/><Relationship Id="rId27" Type="http://schemas.openxmlformats.org/officeDocument/2006/relationships/tags" Target="../tags/tag1925.xml"/><Relationship Id="rId30" Type="http://schemas.openxmlformats.org/officeDocument/2006/relationships/tags" Target="../tags/tag1928.xml"/><Relationship Id="rId35" Type="http://schemas.openxmlformats.org/officeDocument/2006/relationships/tags" Target="../tags/tag1933.xml"/><Relationship Id="rId43" Type="http://schemas.openxmlformats.org/officeDocument/2006/relationships/image" Target="../media/image57.png"/><Relationship Id="rId48" Type="http://schemas.openxmlformats.org/officeDocument/2006/relationships/image" Target="../media/image64.png"/><Relationship Id="rId8" Type="http://schemas.openxmlformats.org/officeDocument/2006/relationships/tags" Target="../tags/tag1906.xml"/><Relationship Id="rId51" Type="http://schemas.openxmlformats.org/officeDocument/2006/relationships/image" Target="../media/image169.png"/><Relationship Id="rId3" Type="http://schemas.openxmlformats.org/officeDocument/2006/relationships/tags" Target="../tags/tag1901.xml"/><Relationship Id="rId12" Type="http://schemas.openxmlformats.org/officeDocument/2006/relationships/tags" Target="../tags/tag1910.xml"/><Relationship Id="rId17" Type="http://schemas.openxmlformats.org/officeDocument/2006/relationships/tags" Target="../tags/tag1915.xml"/><Relationship Id="rId25" Type="http://schemas.openxmlformats.org/officeDocument/2006/relationships/tags" Target="../tags/tag1923.xml"/><Relationship Id="rId33" Type="http://schemas.openxmlformats.org/officeDocument/2006/relationships/tags" Target="../tags/tag1931.xml"/><Relationship Id="rId38" Type="http://schemas.openxmlformats.org/officeDocument/2006/relationships/tags" Target="../tags/tag1936.xml"/><Relationship Id="rId46" Type="http://schemas.openxmlformats.org/officeDocument/2006/relationships/image" Target="../media/image60.jpg"/><Relationship Id="rId20" Type="http://schemas.openxmlformats.org/officeDocument/2006/relationships/tags" Target="../tags/tag1918.xml"/><Relationship Id="rId41" Type="http://schemas.openxmlformats.org/officeDocument/2006/relationships/slideLayout" Target="../slideLayouts/slideLayout70.xml"/><Relationship Id="rId1" Type="http://schemas.openxmlformats.org/officeDocument/2006/relationships/tags" Target="../tags/tag1899.xml"/><Relationship Id="rId6" Type="http://schemas.openxmlformats.org/officeDocument/2006/relationships/tags" Target="../tags/tag1904.xml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tags" Target="../tags/tag1951.xml"/><Relationship Id="rId18" Type="http://schemas.openxmlformats.org/officeDocument/2006/relationships/tags" Target="../tags/tag1956.xml"/><Relationship Id="rId26" Type="http://schemas.openxmlformats.org/officeDocument/2006/relationships/tags" Target="../tags/tag1964.xml"/><Relationship Id="rId39" Type="http://schemas.openxmlformats.org/officeDocument/2006/relationships/tags" Target="../tags/tag1977.xml"/><Relationship Id="rId21" Type="http://schemas.openxmlformats.org/officeDocument/2006/relationships/tags" Target="../tags/tag1959.xml"/><Relationship Id="rId34" Type="http://schemas.openxmlformats.org/officeDocument/2006/relationships/tags" Target="../tags/tag1972.xml"/><Relationship Id="rId42" Type="http://schemas.openxmlformats.org/officeDocument/2006/relationships/notesSlide" Target="../notesSlides/notesSlide84.xml"/><Relationship Id="rId47" Type="http://schemas.openxmlformats.org/officeDocument/2006/relationships/image" Target="../media/image61.jpg"/><Relationship Id="rId7" Type="http://schemas.openxmlformats.org/officeDocument/2006/relationships/tags" Target="../tags/tag1945.xml"/><Relationship Id="rId2" Type="http://schemas.openxmlformats.org/officeDocument/2006/relationships/tags" Target="../tags/tag1940.xml"/><Relationship Id="rId16" Type="http://schemas.openxmlformats.org/officeDocument/2006/relationships/tags" Target="../tags/tag1954.xml"/><Relationship Id="rId29" Type="http://schemas.openxmlformats.org/officeDocument/2006/relationships/tags" Target="../tags/tag1967.xml"/><Relationship Id="rId11" Type="http://schemas.openxmlformats.org/officeDocument/2006/relationships/tags" Target="../tags/tag1949.xml"/><Relationship Id="rId24" Type="http://schemas.openxmlformats.org/officeDocument/2006/relationships/tags" Target="../tags/tag1962.xml"/><Relationship Id="rId32" Type="http://schemas.openxmlformats.org/officeDocument/2006/relationships/tags" Target="../tags/tag1970.xml"/><Relationship Id="rId37" Type="http://schemas.openxmlformats.org/officeDocument/2006/relationships/tags" Target="../tags/tag1975.xml"/><Relationship Id="rId40" Type="http://schemas.openxmlformats.org/officeDocument/2006/relationships/tags" Target="../tags/tag1978.xml"/><Relationship Id="rId45" Type="http://schemas.openxmlformats.org/officeDocument/2006/relationships/image" Target="../media/image59.png"/><Relationship Id="rId5" Type="http://schemas.openxmlformats.org/officeDocument/2006/relationships/tags" Target="../tags/tag1943.xml"/><Relationship Id="rId15" Type="http://schemas.openxmlformats.org/officeDocument/2006/relationships/tags" Target="../tags/tag1953.xml"/><Relationship Id="rId23" Type="http://schemas.openxmlformats.org/officeDocument/2006/relationships/tags" Target="../tags/tag1961.xml"/><Relationship Id="rId28" Type="http://schemas.openxmlformats.org/officeDocument/2006/relationships/tags" Target="../tags/tag1966.xml"/><Relationship Id="rId36" Type="http://schemas.openxmlformats.org/officeDocument/2006/relationships/tags" Target="../tags/tag1974.xml"/><Relationship Id="rId49" Type="http://schemas.microsoft.com/office/2007/relationships/hdphoto" Target="../media/hdphoto15.wdp"/><Relationship Id="rId10" Type="http://schemas.openxmlformats.org/officeDocument/2006/relationships/tags" Target="../tags/tag1948.xml"/><Relationship Id="rId19" Type="http://schemas.openxmlformats.org/officeDocument/2006/relationships/tags" Target="../tags/tag1957.xml"/><Relationship Id="rId31" Type="http://schemas.openxmlformats.org/officeDocument/2006/relationships/tags" Target="../tags/tag1969.xml"/><Relationship Id="rId44" Type="http://schemas.openxmlformats.org/officeDocument/2006/relationships/image" Target="../media/image58.png"/><Relationship Id="rId4" Type="http://schemas.openxmlformats.org/officeDocument/2006/relationships/tags" Target="../tags/tag1942.xml"/><Relationship Id="rId9" Type="http://schemas.openxmlformats.org/officeDocument/2006/relationships/tags" Target="../tags/tag1947.xml"/><Relationship Id="rId14" Type="http://schemas.openxmlformats.org/officeDocument/2006/relationships/tags" Target="../tags/tag1952.xml"/><Relationship Id="rId22" Type="http://schemas.openxmlformats.org/officeDocument/2006/relationships/tags" Target="../tags/tag1960.xml"/><Relationship Id="rId27" Type="http://schemas.openxmlformats.org/officeDocument/2006/relationships/tags" Target="../tags/tag1965.xml"/><Relationship Id="rId30" Type="http://schemas.openxmlformats.org/officeDocument/2006/relationships/tags" Target="../tags/tag1968.xml"/><Relationship Id="rId35" Type="http://schemas.openxmlformats.org/officeDocument/2006/relationships/tags" Target="../tags/tag1973.xml"/><Relationship Id="rId43" Type="http://schemas.openxmlformats.org/officeDocument/2006/relationships/image" Target="../media/image57.png"/><Relationship Id="rId48" Type="http://schemas.openxmlformats.org/officeDocument/2006/relationships/image" Target="../media/image64.png"/><Relationship Id="rId8" Type="http://schemas.openxmlformats.org/officeDocument/2006/relationships/tags" Target="../tags/tag1946.xml"/><Relationship Id="rId51" Type="http://schemas.openxmlformats.org/officeDocument/2006/relationships/image" Target="../media/image170.png"/><Relationship Id="rId3" Type="http://schemas.openxmlformats.org/officeDocument/2006/relationships/tags" Target="../tags/tag1941.xml"/><Relationship Id="rId12" Type="http://schemas.openxmlformats.org/officeDocument/2006/relationships/tags" Target="../tags/tag1950.xml"/><Relationship Id="rId17" Type="http://schemas.openxmlformats.org/officeDocument/2006/relationships/tags" Target="../tags/tag1955.xml"/><Relationship Id="rId25" Type="http://schemas.openxmlformats.org/officeDocument/2006/relationships/tags" Target="../tags/tag1963.xml"/><Relationship Id="rId33" Type="http://schemas.openxmlformats.org/officeDocument/2006/relationships/tags" Target="../tags/tag1971.xml"/><Relationship Id="rId38" Type="http://schemas.openxmlformats.org/officeDocument/2006/relationships/tags" Target="../tags/tag1976.xml"/><Relationship Id="rId46" Type="http://schemas.openxmlformats.org/officeDocument/2006/relationships/image" Target="../media/image60.jpg"/><Relationship Id="rId20" Type="http://schemas.openxmlformats.org/officeDocument/2006/relationships/tags" Target="../tags/tag1958.xml"/><Relationship Id="rId41" Type="http://schemas.openxmlformats.org/officeDocument/2006/relationships/slideLayout" Target="../slideLayouts/slideLayout70.xml"/><Relationship Id="rId1" Type="http://schemas.openxmlformats.org/officeDocument/2006/relationships/tags" Target="../tags/tag1939.xml"/><Relationship Id="rId6" Type="http://schemas.openxmlformats.org/officeDocument/2006/relationships/tags" Target="../tags/tag1944.xml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tags" Target="../tags/tag1991.xml"/><Relationship Id="rId18" Type="http://schemas.openxmlformats.org/officeDocument/2006/relationships/tags" Target="../tags/tag1996.xml"/><Relationship Id="rId26" Type="http://schemas.openxmlformats.org/officeDocument/2006/relationships/tags" Target="../tags/tag2004.xml"/><Relationship Id="rId39" Type="http://schemas.openxmlformats.org/officeDocument/2006/relationships/tags" Target="../tags/tag2017.xml"/><Relationship Id="rId21" Type="http://schemas.openxmlformats.org/officeDocument/2006/relationships/tags" Target="../tags/tag1999.xml"/><Relationship Id="rId34" Type="http://schemas.openxmlformats.org/officeDocument/2006/relationships/tags" Target="../tags/tag2012.xml"/><Relationship Id="rId42" Type="http://schemas.openxmlformats.org/officeDocument/2006/relationships/notesSlide" Target="../notesSlides/notesSlide85.xml"/><Relationship Id="rId47" Type="http://schemas.openxmlformats.org/officeDocument/2006/relationships/image" Target="../media/image61.jpg"/><Relationship Id="rId7" Type="http://schemas.openxmlformats.org/officeDocument/2006/relationships/tags" Target="../tags/tag1985.xml"/><Relationship Id="rId2" Type="http://schemas.openxmlformats.org/officeDocument/2006/relationships/tags" Target="../tags/tag1980.xml"/><Relationship Id="rId16" Type="http://schemas.openxmlformats.org/officeDocument/2006/relationships/tags" Target="../tags/tag1994.xml"/><Relationship Id="rId29" Type="http://schemas.openxmlformats.org/officeDocument/2006/relationships/tags" Target="../tags/tag2007.xml"/><Relationship Id="rId11" Type="http://schemas.openxmlformats.org/officeDocument/2006/relationships/tags" Target="../tags/tag1989.xml"/><Relationship Id="rId24" Type="http://schemas.openxmlformats.org/officeDocument/2006/relationships/tags" Target="../tags/tag2002.xml"/><Relationship Id="rId32" Type="http://schemas.openxmlformats.org/officeDocument/2006/relationships/tags" Target="../tags/tag2010.xml"/><Relationship Id="rId37" Type="http://schemas.openxmlformats.org/officeDocument/2006/relationships/tags" Target="../tags/tag2015.xml"/><Relationship Id="rId40" Type="http://schemas.openxmlformats.org/officeDocument/2006/relationships/tags" Target="../tags/tag2018.xml"/><Relationship Id="rId45" Type="http://schemas.openxmlformats.org/officeDocument/2006/relationships/image" Target="../media/image59.png"/><Relationship Id="rId5" Type="http://schemas.openxmlformats.org/officeDocument/2006/relationships/tags" Target="../tags/tag1983.xml"/><Relationship Id="rId15" Type="http://schemas.openxmlformats.org/officeDocument/2006/relationships/tags" Target="../tags/tag1993.xml"/><Relationship Id="rId23" Type="http://schemas.openxmlformats.org/officeDocument/2006/relationships/tags" Target="../tags/tag2001.xml"/><Relationship Id="rId28" Type="http://schemas.openxmlformats.org/officeDocument/2006/relationships/tags" Target="../tags/tag2006.xml"/><Relationship Id="rId36" Type="http://schemas.openxmlformats.org/officeDocument/2006/relationships/tags" Target="../tags/tag2014.xml"/><Relationship Id="rId49" Type="http://schemas.microsoft.com/office/2007/relationships/hdphoto" Target="../media/hdphoto15.wdp"/><Relationship Id="rId10" Type="http://schemas.openxmlformats.org/officeDocument/2006/relationships/tags" Target="../tags/tag1988.xml"/><Relationship Id="rId19" Type="http://schemas.openxmlformats.org/officeDocument/2006/relationships/tags" Target="../tags/tag1997.xml"/><Relationship Id="rId31" Type="http://schemas.openxmlformats.org/officeDocument/2006/relationships/tags" Target="../tags/tag2009.xml"/><Relationship Id="rId44" Type="http://schemas.openxmlformats.org/officeDocument/2006/relationships/image" Target="../media/image58.png"/><Relationship Id="rId4" Type="http://schemas.openxmlformats.org/officeDocument/2006/relationships/tags" Target="../tags/tag1982.xml"/><Relationship Id="rId9" Type="http://schemas.openxmlformats.org/officeDocument/2006/relationships/tags" Target="../tags/tag1987.xml"/><Relationship Id="rId14" Type="http://schemas.openxmlformats.org/officeDocument/2006/relationships/tags" Target="../tags/tag1992.xml"/><Relationship Id="rId22" Type="http://schemas.openxmlformats.org/officeDocument/2006/relationships/tags" Target="../tags/tag2000.xml"/><Relationship Id="rId27" Type="http://schemas.openxmlformats.org/officeDocument/2006/relationships/tags" Target="../tags/tag2005.xml"/><Relationship Id="rId30" Type="http://schemas.openxmlformats.org/officeDocument/2006/relationships/tags" Target="../tags/tag2008.xml"/><Relationship Id="rId35" Type="http://schemas.openxmlformats.org/officeDocument/2006/relationships/tags" Target="../tags/tag2013.xml"/><Relationship Id="rId43" Type="http://schemas.openxmlformats.org/officeDocument/2006/relationships/image" Target="../media/image57.png"/><Relationship Id="rId48" Type="http://schemas.openxmlformats.org/officeDocument/2006/relationships/image" Target="../media/image64.png"/><Relationship Id="rId8" Type="http://schemas.openxmlformats.org/officeDocument/2006/relationships/tags" Target="../tags/tag1986.xml"/><Relationship Id="rId51" Type="http://schemas.openxmlformats.org/officeDocument/2006/relationships/image" Target="../media/image171.png"/><Relationship Id="rId3" Type="http://schemas.openxmlformats.org/officeDocument/2006/relationships/tags" Target="../tags/tag1981.xml"/><Relationship Id="rId12" Type="http://schemas.openxmlformats.org/officeDocument/2006/relationships/tags" Target="../tags/tag1990.xml"/><Relationship Id="rId17" Type="http://schemas.openxmlformats.org/officeDocument/2006/relationships/tags" Target="../tags/tag1995.xml"/><Relationship Id="rId25" Type="http://schemas.openxmlformats.org/officeDocument/2006/relationships/tags" Target="../tags/tag2003.xml"/><Relationship Id="rId33" Type="http://schemas.openxmlformats.org/officeDocument/2006/relationships/tags" Target="../tags/tag2011.xml"/><Relationship Id="rId38" Type="http://schemas.openxmlformats.org/officeDocument/2006/relationships/tags" Target="../tags/tag2016.xml"/><Relationship Id="rId46" Type="http://schemas.openxmlformats.org/officeDocument/2006/relationships/image" Target="../media/image60.jpg"/><Relationship Id="rId20" Type="http://schemas.openxmlformats.org/officeDocument/2006/relationships/tags" Target="../tags/tag1998.xml"/><Relationship Id="rId41" Type="http://schemas.openxmlformats.org/officeDocument/2006/relationships/slideLayout" Target="../slideLayouts/slideLayout70.xml"/><Relationship Id="rId1" Type="http://schemas.openxmlformats.org/officeDocument/2006/relationships/tags" Target="../tags/tag1979.xml"/><Relationship Id="rId6" Type="http://schemas.openxmlformats.org/officeDocument/2006/relationships/tags" Target="../tags/tag1984.xml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tags" Target="../tags/tag2031.xml"/><Relationship Id="rId18" Type="http://schemas.openxmlformats.org/officeDocument/2006/relationships/tags" Target="../tags/tag2036.xml"/><Relationship Id="rId26" Type="http://schemas.openxmlformats.org/officeDocument/2006/relationships/tags" Target="../tags/tag2044.xml"/><Relationship Id="rId39" Type="http://schemas.openxmlformats.org/officeDocument/2006/relationships/tags" Target="../tags/tag2057.xml"/><Relationship Id="rId21" Type="http://schemas.openxmlformats.org/officeDocument/2006/relationships/tags" Target="../tags/tag2039.xml"/><Relationship Id="rId34" Type="http://schemas.openxmlformats.org/officeDocument/2006/relationships/tags" Target="../tags/tag2052.xml"/><Relationship Id="rId42" Type="http://schemas.openxmlformats.org/officeDocument/2006/relationships/notesSlide" Target="../notesSlides/notesSlide86.xml"/><Relationship Id="rId47" Type="http://schemas.openxmlformats.org/officeDocument/2006/relationships/image" Target="../media/image61.jpg"/><Relationship Id="rId7" Type="http://schemas.openxmlformats.org/officeDocument/2006/relationships/tags" Target="../tags/tag2025.xml"/><Relationship Id="rId2" Type="http://schemas.openxmlformats.org/officeDocument/2006/relationships/tags" Target="../tags/tag2020.xml"/><Relationship Id="rId16" Type="http://schemas.openxmlformats.org/officeDocument/2006/relationships/tags" Target="../tags/tag2034.xml"/><Relationship Id="rId29" Type="http://schemas.openxmlformats.org/officeDocument/2006/relationships/tags" Target="../tags/tag2047.xml"/><Relationship Id="rId11" Type="http://schemas.openxmlformats.org/officeDocument/2006/relationships/tags" Target="../tags/tag2029.xml"/><Relationship Id="rId24" Type="http://schemas.openxmlformats.org/officeDocument/2006/relationships/tags" Target="../tags/tag2042.xml"/><Relationship Id="rId32" Type="http://schemas.openxmlformats.org/officeDocument/2006/relationships/tags" Target="../tags/tag2050.xml"/><Relationship Id="rId37" Type="http://schemas.openxmlformats.org/officeDocument/2006/relationships/tags" Target="../tags/tag2055.xml"/><Relationship Id="rId40" Type="http://schemas.openxmlformats.org/officeDocument/2006/relationships/tags" Target="../tags/tag2058.xml"/><Relationship Id="rId45" Type="http://schemas.openxmlformats.org/officeDocument/2006/relationships/image" Target="../media/image59.png"/><Relationship Id="rId5" Type="http://schemas.openxmlformats.org/officeDocument/2006/relationships/tags" Target="../tags/tag2023.xml"/><Relationship Id="rId15" Type="http://schemas.openxmlformats.org/officeDocument/2006/relationships/tags" Target="../tags/tag2033.xml"/><Relationship Id="rId23" Type="http://schemas.openxmlformats.org/officeDocument/2006/relationships/tags" Target="../tags/tag2041.xml"/><Relationship Id="rId28" Type="http://schemas.openxmlformats.org/officeDocument/2006/relationships/tags" Target="../tags/tag2046.xml"/><Relationship Id="rId36" Type="http://schemas.openxmlformats.org/officeDocument/2006/relationships/tags" Target="../tags/tag2054.xml"/><Relationship Id="rId49" Type="http://schemas.microsoft.com/office/2007/relationships/hdphoto" Target="../media/hdphoto15.wdp"/><Relationship Id="rId10" Type="http://schemas.openxmlformats.org/officeDocument/2006/relationships/tags" Target="../tags/tag2028.xml"/><Relationship Id="rId19" Type="http://schemas.openxmlformats.org/officeDocument/2006/relationships/tags" Target="../tags/tag2037.xml"/><Relationship Id="rId31" Type="http://schemas.openxmlformats.org/officeDocument/2006/relationships/tags" Target="../tags/tag2049.xml"/><Relationship Id="rId44" Type="http://schemas.openxmlformats.org/officeDocument/2006/relationships/image" Target="../media/image58.png"/><Relationship Id="rId4" Type="http://schemas.openxmlformats.org/officeDocument/2006/relationships/tags" Target="../tags/tag2022.xml"/><Relationship Id="rId9" Type="http://schemas.openxmlformats.org/officeDocument/2006/relationships/tags" Target="../tags/tag2027.xml"/><Relationship Id="rId14" Type="http://schemas.openxmlformats.org/officeDocument/2006/relationships/tags" Target="../tags/tag2032.xml"/><Relationship Id="rId22" Type="http://schemas.openxmlformats.org/officeDocument/2006/relationships/tags" Target="../tags/tag2040.xml"/><Relationship Id="rId27" Type="http://schemas.openxmlformats.org/officeDocument/2006/relationships/tags" Target="../tags/tag2045.xml"/><Relationship Id="rId30" Type="http://schemas.openxmlformats.org/officeDocument/2006/relationships/tags" Target="../tags/tag2048.xml"/><Relationship Id="rId35" Type="http://schemas.openxmlformats.org/officeDocument/2006/relationships/tags" Target="../tags/tag2053.xml"/><Relationship Id="rId43" Type="http://schemas.openxmlformats.org/officeDocument/2006/relationships/image" Target="../media/image57.png"/><Relationship Id="rId48" Type="http://schemas.openxmlformats.org/officeDocument/2006/relationships/image" Target="../media/image64.png"/><Relationship Id="rId8" Type="http://schemas.openxmlformats.org/officeDocument/2006/relationships/tags" Target="../tags/tag2026.xml"/><Relationship Id="rId51" Type="http://schemas.openxmlformats.org/officeDocument/2006/relationships/image" Target="../media/image172.png"/><Relationship Id="rId3" Type="http://schemas.openxmlformats.org/officeDocument/2006/relationships/tags" Target="../tags/tag2021.xml"/><Relationship Id="rId12" Type="http://schemas.openxmlformats.org/officeDocument/2006/relationships/tags" Target="../tags/tag2030.xml"/><Relationship Id="rId17" Type="http://schemas.openxmlformats.org/officeDocument/2006/relationships/tags" Target="../tags/tag2035.xml"/><Relationship Id="rId25" Type="http://schemas.openxmlformats.org/officeDocument/2006/relationships/tags" Target="../tags/tag2043.xml"/><Relationship Id="rId33" Type="http://schemas.openxmlformats.org/officeDocument/2006/relationships/tags" Target="../tags/tag2051.xml"/><Relationship Id="rId38" Type="http://schemas.openxmlformats.org/officeDocument/2006/relationships/tags" Target="../tags/tag2056.xml"/><Relationship Id="rId46" Type="http://schemas.openxmlformats.org/officeDocument/2006/relationships/image" Target="../media/image60.jpg"/><Relationship Id="rId20" Type="http://schemas.openxmlformats.org/officeDocument/2006/relationships/tags" Target="../tags/tag2038.xml"/><Relationship Id="rId41" Type="http://schemas.openxmlformats.org/officeDocument/2006/relationships/slideLayout" Target="../slideLayouts/slideLayout70.xml"/><Relationship Id="rId1" Type="http://schemas.openxmlformats.org/officeDocument/2006/relationships/tags" Target="../tags/tag2019.xml"/><Relationship Id="rId6" Type="http://schemas.openxmlformats.org/officeDocument/2006/relationships/tags" Target="../tags/tag2024.xml"/></Relationships>
</file>

<file path=ppt/slides/_rels/slide108.xml.rels><?xml version="1.0" encoding="UTF-8" standalone="yes"?>
<Relationships xmlns="http://schemas.openxmlformats.org/package/2006/relationships"><Relationship Id="rId13" Type="http://schemas.openxmlformats.org/officeDocument/2006/relationships/tags" Target="../tags/tag2071.xml"/><Relationship Id="rId18" Type="http://schemas.openxmlformats.org/officeDocument/2006/relationships/tags" Target="../tags/tag2076.xml"/><Relationship Id="rId26" Type="http://schemas.openxmlformats.org/officeDocument/2006/relationships/tags" Target="../tags/tag2084.xml"/><Relationship Id="rId39" Type="http://schemas.openxmlformats.org/officeDocument/2006/relationships/tags" Target="../tags/tag2097.xml"/><Relationship Id="rId21" Type="http://schemas.openxmlformats.org/officeDocument/2006/relationships/tags" Target="../tags/tag2079.xml"/><Relationship Id="rId34" Type="http://schemas.openxmlformats.org/officeDocument/2006/relationships/tags" Target="../tags/tag2092.xml"/><Relationship Id="rId42" Type="http://schemas.openxmlformats.org/officeDocument/2006/relationships/notesSlide" Target="../notesSlides/notesSlide87.xml"/><Relationship Id="rId47" Type="http://schemas.openxmlformats.org/officeDocument/2006/relationships/image" Target="../media/image61.jpg"/><Relationship Id="rId7" Type="http://schemas.openxmlformats.org/officeDocument/2006/relationships/tags" Target="../tags/tag2065.xml"/><Relationship Id="rId2" Type="http://schemas.openxmlformats.org/officeDocument/2006/relationships/tags" Target="../tags/tag2060.xml"/><Relationship Id="rId16" Type="http://schemas.openxmlformats.org/officeDocument/2006/relationships/tags" Target="../tags/tag2074.xml"/><Relationship Id="rId29" Type="http://schemas.openxmlformats.org/officeDocument/2006/relationships/tags" Target="../tags/tag2087.xml"/><Relationship Id="rId11" Type="http://schemas.openxmlformats.org/officeDocument/2006/relationships/tags" Target="../tags/tag2069.xml"/><Relationship Id="rId24" Type="http://schemas.openxmlformats.org/officeDocument/2006/relationships/tags" Target="../tags/tag2082.xml"/><Relationship Id="rId32" Type="http://schemas.openxmlformats.org/officeDocument/2006/relationships/tags" Target="../tags/tag2090.xml"/><Relationship Id="rId37" Type="http://schemas.openxmlformats.org/officeDocument/2006/relationships/tags" Target="../tags/tag2095.xml"/><Relationship Id="rId40" Type="http://schemas.openxmlformats.org/officeDocument/2006/relationships/tags" Target="../tags/tag2098.xml"/><Relationship Id="rId45" Type="http://schemas.openxmlformats.org/officeDocument/2006/relationships/image" Target="../media/image59.png"/><Relationship Id="rId5" Type="http://schemas.openxmlformats.org/officeDocument/2006/relationships/tags" Target="../tags/tag2063.xml"/><Relationship Id="rId15" Type="http://schemas.openxmlformats.org/officeDocument/2006/relationships/tags" Target="../tags/tag2073.xml"/><Relationship Id="rId23" Type="http://schemas.openxmlformats.org/officeDocument/2006/relationships/tags" Target="../tags/tag2081.xml"/><Relationship Id="rId28" Type="http://schemas.openxmlformats.org/officeDocument/2006/relationships/tags" Target="../tags/tag2086.xml"/><Relationship Id="rId36" Type="http://schemas.openxmlformats.org/officeDocument/2006/relationships/tags" Target="../tags/tag2094.xml"/><Relationship Id="rId49" Type="http://schemas.microsoft.com/office/2007/relationships/hdphoto" Target="../media/hdphoto15.wdp"/><Relationship Id="rId10" Type="http://schemas.openxmlformats.org/officeDocument/2006/relationships/tags" Target="../tags/tag2068.xml"/><Relationship Id="rId19" Type="http://schemas.openxmlformats.org/officeDocument/2006/relationships/tags" Target="../tags/tag2077.xml"/><Relationship Id="rId31" Type="http://schemas.openxmlformats.org/officeDocument/2006/relationships/tags" Target="../tags/tag2089.xml"/><Relationship Id="rId44" Type="http://schemas.openxmlformats.org/officeDocument/2006/relationships/image" Target="../media/image58.png"/><Relationship Id="rId4" Type="http://schemas.openxmlformats.org/officeDocument/2006/relationships/tags" Target="../tags/tag2062.xml"/><Relationship Id="rId9" Type="http://schemas.openxmlformats.org/officeDocument/2006/relationships/tags" Target="../tags/tag2067.xml"/><Relationship Id="rId14" Type="http://schemas.openxmlformats.org/officeDocument/2006/relationships/tags" Target="../tags/tag2072.xml"/><Relationship Id="rId22" Type="http://schemas.openxmlformats.org/officeDocument/2006/relationships/tags" Target="../tags/tag2080.xml"/><Relationship Id="rId27" Type="http://schemas.openxmlformats.org/officeDocument/2006/relationships/tags" Target="../tags/tag2085.xml"/><Relationship Id="rId30" Type="http://schemas.openxmlformats.org/officeDocument/2006/relationships/tags" Target="../tags/tag2088.xml"/><Relationship Id="rId35" Type="http://schemas.openxmlformats.org/officeDocument/2006/relationships/tags" Target="../tags/tag2093.xml"/><Relationship Id="rId43" Type="http://schemas.openxmlformats.org/officeDocument/2006/relationships/image" Target="../media/image57.png"/><Relationship Id="rId48" Type="http://schemas.openxmlformats.org/officeDocument/2006/relationships/image" Target="../media/image64.png"/><Relationship Id="rId8" Type="http://schemas.openxmlformats.org/officeDocument/2006/relationships/tags" Target="../tags/tag2066.xml"/><Relationship Id="rId51" Type="http://schemas.openxmlformats.org/officeDocument/2006/relationships/image" Target="../media/image173.png"/><Relationship Id="rId3" Type="http://schemas.openxmlformats.org/officeDocument/2006/relationships/tags" Target="../tags/tag2061.xml"/><Relationship Id="rId12" Type="http://schemas.openxmlformats.org/officeDocument/2006/relationships/tags" Target="../tags/tag2070.xml"/><Relationship Id="rId17" Type="http://schemas.openxmlformats.org/officeDocument/2006/relationships/tags" Target="../tags/tag2075.xml"/><Relationship Id="rId25" Type="http://schemas.openxmlformats.org/officeDocument/2006/relationships/tags" Target="../tags/tag2083.xml"/><Relationship Id="rId33" Type="http://schemas.openxmlformats.org/officeDocument/2006/relationships/tags" Target="../tags/tag2091.xml"/><Relationship Id="rId38" Type="http://schemas.openxmlformats.org/officeDocument/2006/relationships/tags" Target="../tags/tag2096.xml"/><Relationship Id="rId46" Type="http://schemas.openxmlformats.org/officeDocument/2006/relationships/image" Target="../media/image60.jpg"/><Relationship Id="rId20" Type="http://schemas.openxmlformats.org/officeDocument/2006/relationships/tags" Target="../tags/tag2078.xml"/><Relationship Id="rId41" Type="http://schemas.openxmlformats.org/officeDocument/2006/relationships/slideLayout" Target="../slideLayouts/slideLayout70.xml"/><Relationship Id="rId1" Type="http://schemas.openxmlformats.org/officeDocument/2006/relationships/tags" Target="../tags/tag2059.xml"/><Relationship Id="rId6" Type="http://schemas.openxmlformats.org/officeDocument/2006/relationships/tags" Target="../tags/tag2064.xml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tags" Target="../tags/tag2111.xml"/><Relationship Id="rId18" Type="http://schemas.openxmlformats.org/officeDocument/2006/relationships/tags" Target="../tags/tag2116.xml"/><Relationship Id="rId26" Type="http://schemas.openxmlformats.org/officeDocument/2006/relationships/tags" Target="../tags/tag2124.xml"/><Relationship Id="rId3" Type="http://schemas.openxmlformats.org/officeDocument/2006/relationships/tags" Target="../tags/tag2101.xml"/><Relationship Id="rId21" Type="http://schemas.openxmlformats.org/officeDocument/2006/relationships/tags" Target="../tags/tag2119.xml"/><Relationship Id="rId34" Type="http://schemas.openxmlformats.org/officeDocument/2006/relationships/image" Target="../media/image174.png"/><Relationship Id="rId7" Type="http://schemas.openxmlformats.org/officeDocument/2006/relationships/tags" Target="../tags/tag2105.xml"/><Relationship Id="rId12" Type="http://schemas.openxmlformats.org/officeDocument/2006/relationships/tags" Target="../tags/tag2110.xml"/><Relationship Id="rId17" Type="http://schemas.openxmlformats.org/officeDocument/2006/relationships/tags" Target="../tags/tag2115.xml"/><Relationship Id="rId25" Type="http://schemas.openxmlformats.org/officeDocument/2006/relationships/tags" Target="../tags/tag2123.xml"/><Relationship Id="rId2" Type="http://schemas.openxmlformats.org/officeDocument/2006/relationships/tags" Target="../tags/tag2100.xml"/><Relationship Id="rId16" Type="http://schemas.openxmlformats.org/officeDocument/2006/relationships/tags" Target="../tags/tag2114.xml"/><Relationship Id="rId20" Type="http://schemas.openxmlformats.org/officeDocument/2006/relationships/tags" Target="../tags/tag2118.xml"/><Relationship Id="rId29" Type="http://schemas.openxmlformats.org/officeDocument/2006/relationships/notesSlide" Target="../notesSlides/notesSlide88.xml"/><Relationship Id="rId1" Type="http://schemas.openxmlformats.org/officeDocument/2006/relationships/tags" Target="../tags/tag2099.xml"/><Relationship Id="rId6" Type="http://schemas.openxmlformats.org/officeDocument/2006/relationships/tags" Target="../tags/tag2104.xml"/><Relationship Id="rId11" Type="http://schemas.openxmlformats.org/officeDocument/2006/relationships/tags" Target="../tags/tag2109.xml"/><Relationship Id="rId24" Type="http://schemas.openxmlformats.org/officeDocument/2006/relationships/tags" Target="../tags/tag2122.xml"/><Relationship Id="rId32" Type="http://schemas.openxmlformats.org/officeDocument/2006/relationships/image" Target="../media/image61.jpg"/><Relationship Id="rId5" Type="http://schemas.openxmlformats.org/officeDocument/2006/relationships/tags" Target="../tags/tag2103.xml"/><Relationship Id="rId15" Type="http://schemas.openxmlformats.org/officeDocument/2006/relationships/tags" Target="../tags/tag2113.xml"/><Relationship Id="rId23" Type="http://schemas.openxmlformats.org/officeDocument/2006/relationships/tags" Target="../tags/tag2121.xml"/><Relationship Id="rId28" Type="http://schemas.openxmlformats.org/officeDocument/2006/relationships/slideLayout" Target="../slideLayouts/slideLayout70.xml"/><Relationship Id="rId10" Type="http://schemas.openxmlformats.org/officeDocument/2006/relationships/tags" Target="../tags/tag2108.xml"/><Relationship Id="rId19" Type="http://schemas.openxmlformats.org/officeDocument/2006/relationships/tags" Target="../tags/tag2117.xml"/><Relationship Id="rId31" Type="http://schemas.openxmlformats.org/officeDocument/2006/relationships/image" Target="../media/image58.png"/><Relationship Id="rId4" Type="http://schemas.openxmlformats.org/officeDocument/2006/relationships/tags" Target="../tags/tag2102.xml"/><Relationship Id="rId9" Type="http://schemas.openxmlformats.org/officeDocument/2006/relationships/tags" Target="../tags/tag2107.xml"/><Relationship Id="rId14" Type="http://schemas.openxmlformats.org/officeDocument/2006/relationships/tags" Target="../tags/tag2112.xml"/><Relationship Id="rId22" Type="http://schemas.openxmlformats.org/officeDocument/2006/relationships/tags" Target="../tags/tag2120.xml"/><Relationship Id="rId27" Type="http://schemas.openxmlformats.org/officeDocument/2006/relationships/tags" Target="../tags/tag2125.xml"/><Relationship Id="rId30" Type="http://schemas.openxmlformats.org/officeDocument/2006/relationships/image" Target="../media/image57.png"/><Relationship Id="rId8" Type="http://schemas.openxmlformats.org/officeDocument/2006/relationships/tags" Target="../tags/tag210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tags" Target="../tags/tag2128.xml"/><Relationship Id="rId2" Type="http://schemas.openxmlformats.org/officeDocument/2006/relationships/tags" Target="../tags/tag2127.xml"/><Relationship Id="rId1" Type="http://schemas.openxmlformats.org/officeDocument/2006/relationships/tags" Target="../tags/tag2126.xml"/><Relationship Id="rId4" Type="http://schemas.openxmlformats.org/officeDocument/2006/relationships/slideLayout" Target="../slideLayouts/slideLayout8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tags" Target="../tags/tag2136.xml"/><Relationship Id="rId13" Type="http://schemas.openxmlformats.org/officeDocument/2006/relationships/tags" Target="../tags/tag2141.xml"/><Relationship Id="rId18" Type="http://schemas.openxmlformats.org/officeDocument/2006/relationships/tags" Target="../tags/tag2146.xml"/><Relationship Id="rId3" Type="http://schemas.openxmlformats.org/officeDocument/2006/relationships/tags" Target="../tags/tag2131.xml"/><Relationship Id="rId21" Type="http://schemas.openxmlformats.org/officeDocument/2006/relationships/tags" Target="../tags/tag2149.xml"/><Relationship Id="rId7" Type="http://schemas.openxmlformats.org/officeDocument/2006/relationships/tags" Target="../tags/tag2135.xml"/><Relationship Id="rId12" Type="http://schemas.openxmlformats.org/officeDocument/2006/relationships/tags" Target="../tags/tag2140.xml"/><Relationship Id="rId17" Type="http://schemas.openxmlformats.org/officeDocument/2006/relationships/tags" Target="../tags/tag2145.xml"/><Relationship Id="rId25" Type="http://schemas.openxmlformats.org/officeDocument/2006/relationships/image" Target="../media/image176.png"/><Relationship Id="rId2" Type="http://schemas.openxmlformats.org/officeDocument/2006/relationships/tags" Target="../tags/tag2130.xml"/><Relationship Id="rId16" Type="http://schemas.openxmlformats.org/officeDocument/2006/relationships/tags" Target="../tags/tag2144.xml"/><Relationship Id="rId20" Type="http://schemas.openxmlformats.org/officeDocument/2006/relationships/tags" Target="../tags/tag2148.xml"/><Relationship Id="rId1" Type="http://schemas.openxmlformats.org/officeDocument/2006/relationships/tags" Target="../tags/tag2129.xml"/><Relationship Id="rId6" Type="http://schemas.openxmlformats.org/officeDocument/2006/relationships/tags" Target="../tags/tag2134.xml"/><Relationship Id="rId11" Type="http://schemas.openxmlformats.org/officeDocument/2006/relationships/tags" Target="../tags/tag2139.xml"/><Relationship Id="rId5" Type="http://schemas.openxmlformats.org/officeDocument/2006/relationships/tags" Target="../tags/tag2133.xml"/><Relationship Id="rId15" Type="http://schemas.openxmlformats.org/officeDocument/2006/relationships/tags" Target="../tags/tag2143.xml"/><Relationship Id="rId23" Type="http://schemas.openxmlformats.org/officeDocument/2006/relationships/slideLayout" Target="../slideLayouts/slideLayout81.xml"/><Relationship Id="rId10" Type="http://schemas.openxmlformats.org/officeDocument/2006/relationships/tags" Target="../tags/tag2138.xml"/><Relationship Id="rId19" Type="http://schemas.openxmlformats.org/officeDocument/2006/relationships/tags" Target="../tags/tag2147.xml"/><Relationship Id="rId31" Type="http://schemas.openxmlformats.org/officeDocument/2006/relationships/image" Target="../media/image1321.png"/><Relationship Id="rId4" Type="http://schemas.openxmlformats.org/officeDocument/2006/relationships/tags" Target="../tags/tag2132.xml"/><Relationship Id="rId9" Type="http://schemas.openxmlformats.org/officeDocument/2006/relationships/tags" Target="../tags/tag2137.xml"/><Relationship Id="rId14" Type="http://schemas.openxmlformats.org/officeDocument/2006/relationships/tags" Target="../tags/tag2142.xml"/><Relationship Id="rId22" Type="http://schemas.openxmlformats.org/officeDocument/2006/relationships/tags" Target="../tags/tag2150.xml"/><Relationship Id="rId30" Type="http://schemas.openxmlformats.org/officeDocument/2006/relationships/tags" Target="../tags/tag25580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tags" Target="../tags/tag2158.xml"/><Relationship Id="rId13" Type="http://schemas.openxmlformats.org/officeDocument/2006/relationships/tags" Target="../tags/tag2163.xml"/><Relationship Id="rId18" Type="http://schemas.openxmlformats.org/officeDocument/2006/relationships/tags" Target="../tags/tag2168.xml"/><Relationship Id="rId3" Type="http://schemas.openxmlformats.org/officeDocument/2006/relationships/tags" Target="../tags/tag2153.xml"/><Relationship Id="rId21" Type="http://schemas.openxmlformats.org/officeDocument/2006/relationships/tags" Target="../tags/tag2171.xml"/><Relationship Id="rId7" Type="http://schemas.openxmlformats.org/officeDocument/2006/relationships/tags" Target="../tags/tag2157.xml"/><Relationship Id="rId12" Type="http://schemas.openxmlformats.org/officeDocument/2006/relationships/tags" Target="../tags/tag2162.xml"/><Relationship Id="rId17" Type="http://schemas.openxmlformats.org/officeDocument/2006/relationships/tags" Target="../tags/tag2167.xml"/><Relationship Id="rId25" Type="http://schemas.openxmlformats.org/officeDocument/2006/relationships/slideLayout" Target="../slideLayouts/slideLayout81.xml"/><Relationship Id="rId2" Type="http://schemas.openxmlformats.org/officeDocument/2006/relationships/tags" Target="../tags/tag2152.xml"/><Relationship Id="rId16" Type="http://schemas.openxmlformats.org/officeDocument/2006/relationships/tags" Target="../tags/tag2166.xml"/><Relationship Id="rId20" Type="http://schemas.openxmlformats.org/officeDocument/2006/relationships/tags" Target="../tags/tag2170.xml"/><Relationship Id="rId29" Type="http://schemas.openxmlformats.org/officeDocument/2006/relationships/tags" Target="../tags/tag2164.xml"/><Relationship Id="rId1" Type="http://schemas.openxmlformats.org/officeDocument/2006/relationships/tags" Target="../tags/tag2151.xml"/><Relationship Id="rId6" Type="http://schemas.openxmlformats.org/officeDocument/2006/relationships/tags" Target="../tags/tag2156.xml"/><Relationship Id="rId11" Type="http://schemas.openxmlformats.org/officeDocument/2006/relationships/tags" Target="../tags/tag2161.xml"/><Relationship Id="rId24" Type="http://schemas.openxmlformats.org/officeDocument/2006/relationships/tags" Target="../tags/tag2174.xml"/><Relationship Id="rId32" Type="http://schemas.openxmlformats.org/officeDocument/2006/relationships/image" Target="../media/image180.png"/><Relationship Id="rId5" Type="http://schemas.openxmlformats.org/officeDocument/2006/relationships/tags" Target="../tags/tag2155.xml"/><Relationship Id="rId15" Type="http://schemas.openxmlformats.org/officeDocument/2006/relationships/tags" Target="../tags/tag2165.xml"/><Relationship Id="rId23" Type="http://schemas.openxmlformats.org/officeDocument/2006/relationships/tags" Target="../tags/tag2173.xml"/><Relationship Id="rId28" Type="http://schemas.openxmlformats.org/officeDocument/2006/relationships/image" Target="../media/image178.png"/><Relationship Id="rId10" Type="http://schemas.openxmlformats.org/officeDocument/2006/relationships/tags" Target="../tags/tag2160.xml"/><Relationship Id="rId19" Type="http://schemas.openxmlformats.org/officeDocument/2006/relationships/tags" Target="../tags/tag2169.xml"/><Relationship Id="rId31" Type="http://schemas.openxmlformats.org/officeDocument/2006/relationships/tags" Target="../tags/tag2172.xml"/><Relationship Id="rId4" Type="http://schemas.openxmlformats.org/officeDocument/2006/relationships/tags" Target="../tags/tag2154.xml"/><Relationship Id="rId9" Type="http://schemas.openxmlformats.org/officeDocument/2006/relationships/tags" Target="../tags/tag2159.xml"/><Relationship Id="rId14" Type="http://schemas.openxmlformats.org/officeDocument/2006/relationships/tags" Target="../tags/tag2164.xml"/><Relationship Id="rId22" Type="http://schemas.openxmlformats.org/officeDocument/2006/relationships/tags" Target="../tags/tag2172.xml"/><Relationship Id="rId27" Type="http://schemas.openxmlformats.org/officeDocument/2006/relationships/tags" Target="../tags/tag2163.xml"/><Relationship Id="rId30" Type="http://schemas.openxmlformats.org/officeDocument/2006/relationships/image" Target="../media/image17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tags" Target="../tags/tag2182.xml"/><Relationship Id="rId3" Type="http://schemas.openxmlformats.org/officeDocument/2006/relationships/tags" Target="../tags/tag2177.xml"/><Relationship Id="rId7" Type="http://schemas.openxmlformats.org/officeDocument/2006/relationships/tags" Target="../tags/tag2181.xml"/><Relationship Id="rId12" Type="http://schemas.openxmlformats.org/officeDocument/2006/relationships/image" Target="../media/image46.png"/><Relationship Id="rId2" Type="http://schemas.openxmlformats.org/officeDocument/2006/relationships/tags" Target="../tags/tag2176.xml"/><Relationship Id="rId1" Type="http://schemas.openxmlformats.org/officeDocument/2006/relationships/tags" Target="../tags/tag2175.xml"/><Relationship Id="rId6" Type="http://schemas.openxmlformats.org/officeDocument/2006/relationships/tags" Target="../tags/tag2180.xml"/><Relationship Id="rId11" Type="http://schemas.openxmlformats.org/officeDocument/2006/relationships/notesSlide" Target="../notesSlides/notesSlide89.xml"/><Relationship Id="rId5" Type="http://schemas.openxmlformats.org/officeDocument/2006/relationships/tags" Target="../tags/tag2179.xml"/><Relationship Id="rId10" Type="http://schemas.openxmlformats.org/officeDocument/2006/relationships/slideLayout" Target="../slideLayouts/slideLayout81.xml"/><Relationship Id="rId4" Type="http://schemas.openxmlformats.org/officeDocument/2006/relationships/tags" Target="../tags/tag2178.xml"/><Relationship Id="rId9" Type="http://schemas.openxmlformats.org/officeDocument/2006/relationships/tags" Target="../tags/tag2183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tags" Target="../tags/tag2191.xml"/><Relationship Id="rId13" Type="http://schemas.openxmlformats.org/officeDocument/2006/relationships/image" Target="../media/image69.png"/><Relationship Id="rId3" Type="http://schemas.openxmlformats.org/officeDocument/2006/relationships/tags" Target="../tags/tag2186.xml"/><Relationship Id="rId7" Type="http://schemas.openxmlformats.org/officeDocument/2006/relationships/tags" Target="../tags/tag2190.xml"/><Relationship Id="rId12" Type="http://schemas.openxmlformats.org/officeDocument/2006/relationships/notesSlide" Target="../notesSlides/notesSlide90.xml"/><Relationship Id="rId17" Type="http://schemas.openxmlformats.org/officeDocument/2006/relationships/image" Target="../media/image100.png"/><Relationship Id="rId2" Type="http://schemas.openxmlformats.org/officeDocument/2006/relationships/tags" Target="../tags/tag2185.xml"/><Relationship Id="rId16" Type="http://schemas.openxmlformats.org/officeDocument/2006/relationships/image" Target="../media/image77.png"/><Relationship Id="rId1" Type="http://schemas.openxmlformats.org/officeDocument/2006/relationships/tags" Target="../tags/tag2184.xml"/><Relationship Id="rId6" Type="http://schemas.openxmlformats.org/officeDocument/2006/relationships/tags" Target="../tags/tag2189.xml"/><Relationship Id="rId11" Type="http://schemas.openxmlformats.org/officeDocument/2006/relationships/slideLayout" Target="../slideLayouts/slideLayout81.xml"/><Relationship Id="rId5" Type="http://schemas.openxmlformats.org/officeDocument/2006/relationships/tags" Target="../tags/tag2188.xml"/><Relationship Id="rId15" Type="http://schemas.openxmlformats.org/officeDocument/2006/relationships/image" Target="../media/image74.png"/><Relationship Id="rId10" Type="http://schemas.openxmlformats.org/officeDocument/2006/relationships/tags" Target="../tags/tag2193.xml"/><Relationship Id="rId4" Type="http://schemas.openxmlformats.org/officeDocument/2006/relationships/tags" Target="../tags/tag2187.xml"/><Relationship Id="rId9" Type="http://schemas.openxmlformats.org/officeDocument/2006/relationships/tags" Target="../tags/tag2192.xml"/><Relationship Id="rId14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tags" Target="../tags/tag2206.xml"/><Relationship Id="rId18" Type="http://schemas.openxmlformats.org/officeDocument/2006/relationships/tags" Target="../tags/tag2211.xml"/><Relationship Id="rId26" Type="http://schemas.openxmlformats.org/officeDocument/2006/relationships/tags" Target="../tags/tag2221.xml"/><Relationship Id="rId3" Type="http://schemas.openxmlformats.org/officeDocument/2006/relationships/tags" Target="../tags/tag2196.xml"/><Relationship Id="rId21" Type="http://schemas.openxmlformats.org/officeDocument/2006/relationships/tags" Target="../tags/tag2214.xml"/><Relationship Id="rId34" Type="http://schemas.openxmlformats.org/officeDocument/2006/relationships/notesSlide" Target="../notesSlides/notesSlide91.xml"/><Relationship Id="rId7" Type="http://schemas.openxmlformats.org/officeDocument/2006/relationships/tags" Target="../tags/tag2200.xml"/><Relationship Id="rId12" Type="http://schemas.openxmlformats.org/officeDocument/2006/relationships/tags" Target="../tags/tag2205.xml"/><Relationship Id="rId17" Type="http://schemas.openxmlformats.org/officeDocument/2006/relationships/tags" Target="../tags/tag2210.xml"/><Relationship Id="rId25" Type="http://schemas.openxmlformats.org/officeDocument/2006/relationships/tags" Target="../tags/tag2218.xml"/><Relationship Id="rId33" Type="http://schemas.openxmlformats.org/officeDocument/2006/relationships/slideLayout" Target="../slideLayouts/slideLayout12.xml"/><Relationship Id="rId2" Type="http://schemas.openxmlformats.org/officeDocument/2006/relationships/tags" Target="../tags/tag2195.xml"/><Relationship Id="rId16" Type="http://schemas.openxmlformats.org/officeDocument/2006/relationships/tags" Target="../tags/tag2209.xml"/><Relationship Id="rId20" Type="http://schemas.openxmlformats.org/officeDocument/2006/relationships/tags" Target="../tags/tag2213.xml"/><Relationship Id="rId29" Type="http://schemas.openxmlformats.org/officeDocument/2006/relationships/tags" Target="../tags/tag2224.xml"/><Relationship Id="rId1" Type="http://schemas.openxmlformats.org/officeDocument/2006/relationships/tags" Target="../tags/tag2194.xml"/><Relationship Id="rId6" Type="http://schemas.openxmlformats.org/officeDocument/2006/relationships/tags" Target="../tags/tag2199.xml"/><Relationship Id="rId11" Type="http://schemas.openxmlformats.org/officeDocument/2006/relationships/tags" Target="../tags/tag2204.xml"/><Relationship Id="rId24" Type="http://schemas.openxmlformats.org/officeDocument/2006/relationships/tags" Target="../tags/tag2217.xml"/><Relationship Id="rId32" Type="http://schemas.openxmlformats.org/officeDocument/2006/relationships/tags" Target="../tags/tag2227.xml"/><Relationship Id="rId5" Type="http://schemas.openxmlformats.org/officeDocument/2006/relationships/tags" Target="../tags/tag2198.xml"/><Relationship Id="rId15" Type="http://schemas.openxmlformats.org/officeDocument/2006/relationships/tags" Target="../tags/tag2208.xml"/><Relationship Id="rId23" Type="http://schemas.openxmlformats.org/officeDocument/2006/relationships/tags" Target="../tags/tag2216.xml"/><Relationship Id="rId28" Type="http://schemas.openxmlformats.org/officeDocument/2006/relationships/tags" Target="../tags/tag2223.xml"/><Relationship Id="rId10" Type="http://schemas.openxmlformats.org/officeDocument/2006/relationships/tags" Target="../tags/tag2203.xml"/><Relationship Id="rId19" Type="http://schemas.openxmlformats.org/officeDocument/2006/relationships/tags" Target="../tags/tag2212.xml"/><Relationship Id="rId31" Type="http://schemas.openxmlformats.org/officeDocument/2006/relationships/tags" Target="../tags/tag2226.xml"/><Relationship Id="rId4" Type="http://schemas.openxmlformats.org/officeDocument/2006/relationships/tags" Target="../tags/tag2197.xml"/><Relationship Id="rId9" Type="http://schemas.openxmlformats.org/officeDocument/2006/relationships/tags" Target="../tags/tag2202.xml"/><Relationship Id="rId14" Type="http://schemas.openxmlformats.org/officeDocument/2006/relationships/tags" Target="../tags/tag2207.xml"/><Relationship Id="rId22" Type="http://schemas.openxmlformats.org/officeDocument/2006/relationships/tags" Target="../tags/tag2215.xml"/><Relationship Id="rId27" Type="http://schemas.openxmlformats.org/officeDocument/2006/relationships/tags" Target="../tags/tag2222.xml"/><Relationship Id="rId30" Type="http://schemas.openxmlformats.org/officeDocument/2006/relationships/tags" Target="../tags/tag2225.xml"/><Relationship Id="rId35" Type="http://schemas.openxmlformats.org/officeDocument/2006/relationships/image" Target="../media/image101.jpeg"/><Relationship Id="rId8" Type="http://schemas.openxmlformats.org/officeDocument/2006/relationships/tags" Target="../tags/tag2201.xml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tags" Target="../tags/tag2241.xml"/><Relationship Id="rId18" Type="http://schemas.openxmlformats.org/officeDocument/2006/relationships/tags" Target="../tags/tag2246.xml"/><Relationship Id="rId26" Type="http://schemas.openxmlformats.org/officeDocument/2006/relationships/tags" Target="../tags/tag2254.xml"/><Relationship Id="rId21" Type="http://schemas.openxmlformats.org/officeDocument/2006/relationships/tags" Target="../tags/tag2249.xml"/><Relationship Id="rId34" Type="http://schemas.openxmlformats.org/officeDocument/2006/relationships/tags" Target="../tags/tag2262.xml"/><Relationship Id="rId7" Type="http://schemas.openxmlformats.org/officeDocument/2006/relationships/tags" Target="../tags/tag2235.xml"/><Relationship Id="rId12" Type="http://schemas.openxmlformats.org/officeDocument/2006/relationships/tags" Target="../tags/tag2240.xml"/><Relationship Id="rId17" Type="http://schemas.openxmlformats.org/officeDocument/2006/relationships/tags" Target="../tags/tag2245.xml"/><Relationship Id="rId25" Type="http://schemas.openxmlformats.org/officeDocument/2006/relationships/tags" Target="../tags/tag2253.xml"/><Relationship Id="rId33" Type="http://schemas.openxmlformats.org/officeDocument/2006/relationships/tags" Target="../tags/tag2261.xml"/><Relationship Id="rId2" Type="http://schemas.openxmlformats.org/officeDocument/2006/relationships/tags" Target="../tags/tag2230.xml"/><Relationship Id="rId16" Type="http://schemas.openxmlformats.org/officeDocument/2006/relationships/tags" Target="../tags/tag2244.xml"/><Relationship Id="rId20" Type="http://schemas.openxmlformats.org/officeDocument/2006/relationships/tags" Target="../tags/tag2248.xml"/><Relationship Id="rId29" Type="http://schemas.openxmlformats.org/officeDocument/2006/relationships/tags" Target="../tags/tag2257.xml"/><Relationship Id="rId1" Type="http://schemas.openxmlformats.org/officeDocument/2006/relationships/tags" Target="../tags/tag2229.xml"/><Relationship Id="rId6" Type="http://schemas.openxmlformats.org/officeDocument/2006/relationships/tags" Target="../tags/tag2234.xml"/><Relationship Id="rId11" Type="http://schemas.openxmlformats.org/officeDocument/2006/relationships/tags" Target="../tags/tag2239.xml"/><Relationship Id="rId24" Type="http://schemas.openxmlformats.org/officeDocument/2006/relationships/tags" Target="../tags/tag2252.xml"/><Relationship Id="rId32" Type="http://schemas.openxmlformats.org/officeDocument/2006/relationships/tags" Target="../tags/tag2260.xml"/><Relationship Id="rId37" Type="http://schemas.openxmlformats.org/officeDocument/2006/relationships/image" Target="../media/image101.jpeg"/><Relationship Id="rId5" Type="http://schemas.openxmlformats.org/officeDocument/2006/relationships/tags" Target="../tags/tag2233.xml"/><Relationship Id="rId15" Type="http://schemas.openxmlformats.org/officeDocument/2006/relationships/tags" Target="../tags/tag2243.xml"/><Relationship Id="rId23" Type="http://schemas.openxmlformats.org/officeDocument/2006/relationships/tags" Target="../tags/tag2251.xml"/><Relationship Id="rId28" Type="http://schemas.openxmlformats.org/officeDocument/2006/relationships/tags" Target="../tags/tag2256.xml"/><Relationship Id="rId36" Type="http://schemas.openxmlformats.org/officeDocument/2006/relationships/notesSlide" Target="../notesSlides/notesSlide92.xml"/><Relationship Id="rId10" Type="http://schemas.openxmlformats.org/officeDocument/2006/relationships/tags" Target="../tags/tag2238.xml"/><Relationship Id="rId19" Type="http://schemas.openxmlformats.org/officeDocument/2006/relationships/tags" Target="../tags/tag2247.xml"/><Relationship Id="rId31" Type="http://schemas.openxmlformats.org/officeDocument/2006/relationships/tags" Target="../tags/tag2259.xml"/><Relationship Id="rId4" Type="http://schemas.openxmlformats.org/officeDocument/2006/relationships/tags" Target="../tags/tag2232.xml"/><Relationship Id="rId9" Type="http://schemas.openxmlformats.org/officeDocument/2006/relationships/tags" Target="../tags/tag2237.xml"/><Relationship Id="rId14" Type="http://schemas.openxmlformats.org/officeDocument/2006/relationships/tags" Target="../tags/tag2242.xml"/><Relationship Id="rId22" Type="http://schemas.openxmlformats.org/officeDocument/2006/relationships/tags" Target="../tags/tag2250.xml"/><Relationship Id="rId27" Type="http://schemas.openxmlformats.org/officeDocument/2006/relationships/tags" Target="../tags/tag2255.xml"/><Relationship Id="rId30" Type="http://schemas.openxmlformats.org/officeDocument/2006/relationships/tags" Target="../tags/tag2258.xml"/><Relationship Id="rId35" Type="http://schemas.openxmlformats.org/officeDocument/2006/relationships/slideLayout" Target="../slideLayouts/slideLayout12.xml"/><Relationship Id="rId8" Type="http://schemas.openxmlformats.org/officeDocument/2006/relationships/tags" Target="../tags/tag2236.xml"/><Relationship Id="rId3" Type="http://schemas.openxmlformats.org/officeDocument/2006/relationships/tags" Target="../tags/tag2231.xml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tags" Target="../tags/tag2275.xml"/><Relationship Id="rId18" Type="http://schemas.openxmlformats.org/officeDocument/2006/relationships/tags" Target="../tags/tag2280.xml"/><Relationship Id="rId26" Type="http://schemas.openxmlformats.org/officeDocument/2006/relationships/tags" Target="../tags/tag2288.xml"/><Relationship Id="rId39" Type="http://schemas.openxmlformats.org/officeDocument/2006/relationships/slideLayout" Target="../slideLayouts/slideLayout12.xml"/><Relationship Id="rId21" Type="http://schemas.openxmlformats.org/officeDocument/2006/relationships/tags" Target="../tags/tag2283.xml"/><Relationship Id="rId34" Type="http://schemas.openxmlformats.org/officeDocument/2006/relationships/tags" Target="../tags/tag2296.xml"/><Relationship Id="rId42" Type="http://schemas.openxmlformats.org/officeDocument/2006/relationships/tags" Target="../tags/tag26350.xml"/><Relationship Id="rId7" Type="http://schemas.openxmlformats.org/officeDocument/2006/relationships/tags" Target="../tags/tag2269.xml"/><Relationship Id="rId2" Type="http://schemas.openxmlformats.org/officeDocument/2006/relationships/tags" Target="../tags/tag2264.xml"/><Relationship Id="rId16" Type="http://schemas.openxmlformats.org/officeDocument/2006/relationships/tags" Target="../tags/tag2278.xml"/><Relationship Id="rId29" Type="http://schemas.openxmlformats.org/officeDocument/2006/relationships/tags" Target="../tags/tag2291.xml"/><Relationship Id="rId1" Type="http://schemas.openxmlformats.org/officeDocument/2006/relationships/tags" Target="../tags/tag2263.xml"/><Relationship Id="rId6" Type="http://schemas.openxmlformats.org/officeDocument/2006/relationships/tags" Target="../tags/tag2268.xml"/><Relationship Id="rId11" Type="http://schemas.openxmlformats.org/officeDocument/2006/relationships/tags" Target="../tags/tag2273.xml"/><Relationship Id="rId24" Type="http://schemas.openxmlformats.org/officeDocument/2006/relationships/tags" Target="../tags/tag2286.xml"/><Relationship Id="rId32" Type="http://schemas.openxmlformats.org/officeDocument/2006/relationships/tags" Target="../tags/tag2294.xml"/><Relationship Id="rId37" Type="http://schemas.openxmlformats.org/officeDocument/2006/relationships/tags" Target="../tags/tag2299.xml"/><Relationship Id="rId40" Type="http://schemas.openxmlformats.org/officeDocument/2006/relationships/tags" Target="../tags/tag26340.xml"/><Relationship Id="rId45" Type="http://schemas.openxmlformats.org/officeDocument/2006/relationships/image" Target="../media/image101.jpeg"/><Relationship Id="rId5" Type="http://schemas.openxmlformats.org/officeDocument/2006/relationships/tags" Target="../tags/tag2267.xml"/><Relationship Id="rId15" Type="http://schemas.openxmlformats.org/officeDocument/2006/relationships/tags" Target="../tags/tag2277.xml"/><Relationship Id="rId23" Type="http://schemas.openxmlformats.org/officeDocument/2006/relationships/tags" Target="../tags/tag2285.xml"/><Relationship Id="rId28" Type="http://schemas.openxmlformats.org/officeDocument/2006/relationships/tags" Target="../tags/tag2290.xml"/><Relationship Id="rId36" Type="http://schemas.openxmlformats.org/officeDocument/2006/relationships/tags" Target="../tags/tag2298.xml"/><Relationship Id="rId10" Type="http://schemas.openxmlformats.org/officeDocument/2006/relationships/tags" Target="../tags/tag2272.xml"/><Relationship Id="rId19" Type="http://schemas.openxmlformats.org/officeDocument/2006/relationships/tags" Target="../tags/tag2281.xml"/><Relationship Id="rId31" Type="http://schemas.openxmlformats.org/officeDocument/2006/relationships/tags" Target="../tags/tag2293.xml"/><Relationship Id="rId44" Type="http://schemas.openxmlformats.org/officeDocument/2006/relationships/image" Target="../media/image102.jpeg"/><Relationship Id="rId4" Type="http://schemas.openxmlformats.org/officeDocument/2006/relationships/tags" Target="../tags/tag2266.xml"/><Relationship Id="rId9" Type="http://schemas.openxmlformats.org/officeDocument/2006/relationships/tags" Target="../tags/tag2271.xml"/><Relationship Id="rId14" Type="http://schemas.openxmlformats.org/officeDocument/2006/relationships/tags" Target="../tags/tag2276.xml"/><Relationship Id="rId22" Type="http://schemas.openxmlformats.org/officeDocument/2006/relationships/tags" Target="../tags/tag2284.xml"/><Relationship Id="rId27" Type="http://schemas.openxmlformats.org/officeDocument/2006/relationships/tags" Target="../tags/tag2289.xml"/><Relationship Id="rId30" Type="http://schemas.openxmlformats.org/officeDocument/2006/relationships/tags" Target="../tags/tag2292.xml"/><Relationship Id="rId35" Type="http://schemas.openxmlformats.org/officeDocument/2006/relationships/tags" Target="../tags/tag2297.xml"/><Relationship Id="rId43" Type="http://schemas.openxmlformats.org/officeDocument/2006/relationships/image" Target="../media/image1030.png"/><Relationship Id="rId8" Type="http://schemas.openxmlformats.org/officeDocument/2006/relationships/tags" Target="../tags/tag2270.xml"/><Relationship Id="rId3" Type="http://schemas.openxmlformats.org/officeDocument/2006/relationships/tags" Target="../tags/tag2265.xml"/><Relationship Id="rId12" Type="http://schemas.openxmlformats.org/officeDocument/2006/relationships/tags" Target="../tags/tag2274.xml"/><Relationship Id="rId17" Type="http://schemas.openxmlformats.org/officeDocument/2006/relationships/tags" Target="../tags/tag2279.xml"/><Relationship Id="rId25" Type="http://schemas.openxmlformats.org/officeDocument/2006/relationships/tags" Target="../tags/tag2287.xml"/><Relationship Id="rId33" Type="http://schemas.openxmlformats.org/officeDocument/2006/relationships/tags" Target="../tags/tag2295.xml"/><Relationship Id="rId38" Type="http://schemas.openxmlformats.org/officeDocument/2006/relationships/tags" Target="../tags/tag2300.xml"/><Relationship Id="rId20" Type="http://schemas.openxmlformats.org/officeDocument/2006/relationships/tags" Target="../tags/tag2282.xml"/><Relationship Id="rId41" Type="http://schemas.openxmlformats.org/officeDocument/2006/relationships/image" Target="../media/image1020.png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tags" Target="../tags/tag2313.xml"/><Relationship Id="rId18" Type="http://schemas.openxmlformats.org/officeDocument/2006/relationships/tags" Target="../tags/tag2318.xml"/><Relationship Id="rId26" Type="http://schemas.openxmlformats.org/officeDocument/2006/relationships/tags" Target="../tags/tag2326.xml"/><Relationship Id="rId39" Type="http://schemas.openxmlformats.org/officeDocument/2006/relationships/tags" Target="../tags/tag2339.xml"/><Relationship Id="rId21" Type="http://schemas.openxmlformats.org/officeDocument/2006/relationships/tags" Target="../tags/tag2321.xml"/><Relationship Id="rId34" Type="http://schemas.openxmlformats.org/officeDocument/2006/relationships/tags" Target="../tags/tag2334.xml"/><Relationship Id="rId42" Type="http://schemas.openxmlformats.org/officeDocument/2006/relationships/tags" Target="../tags/tag27030.xml"/><Relationship Id="rId47" Type="http://schemas.openxmlformats.org/officeDocument/2006/relationships/image" Target="../media/image1580.png"/><Relationship Id="rId50" Type="http://schemas.openxmlformats.org/officeDocument/2006/relationships/image" Target="../media/image102.jpeg"/><Relationship Id="rId7" Type="http://schemas.openxmlformats.org/officeDocument/2006/relationships/tags" Target="../tags/tag2307.xml"/><Relationship Id="rId2" Type="http://schemas.openxmlformats.org/officeDocument/2006/relationships/tags" Target="../tags/tag2302.xml"/><Relationship Id="rId16" Type="http://schemas.openxmlformats.org/officeDocument/2006/relationships/tags" Target="../tags/tag2316.xml"/><Relationship Id="rId29" Type="http://schemas.openxmlformats.org/officeDocument/2006/relationships/tags" Target="../tags/tag2329.xml"/><Relationship Id="rId11" Type="http://schemas.openxmlformats.org/officeDocument/2006/relationships/tags" Target="../tags/tag2311.xml"/><Relationship Id="rId24" Type="http://schemas.openxmlformats.org/officeDocument/2006/relationships/tags" Target="../tags/tag2324.xml"/><Relationship Id="rId32" Type="http://schemas.openxmlformats.org/officeDocument/2006/relationships/tags" Target="../tags/tag2332.xml"/><Relationship Id="rId37" Type="http://schemas.openxmlformats.org/officeDocument/2006/relationships/tags" Target="../tags/tag2337.xml"/><Relationship Id="rId40" Type="http://schemas.openxmlformats.org/officeDocument/2006/relationships/tags" Target="../tags/tag2340.xml"/><Relationship Id="rId45" Type="http://schemas.openxmlformats.org/officeDocument/2006/relationships/image" Target="../media/image1570.png"/><Relationship Id="rId5" Type="http://schemas.openxmlformats.org/officeDocument/2006/relationships/tags" Target="../tags/tag2305.xml"/><Relationship Id="rId15" Type="http://schemas.openxmlformats.org/officeDocument/2006/relationships/tags" Target="../tags/tag2315.xml"/><Relationship Id="rId23" Type="http://schemas.openxmlformats.org/officeDocument/2006/relationships/tags" Target="../tags/tag2323.xml"/><Relationship Id="rId28" Type="http://schemas.openxmlformats.org/officeDocument/2006/relationships/tags" Target="../tags/tag2328.xml"/><Relationship Id="rId36" Type="http://schemas.openxmlformats.org/officeDocument/2006/relationships/tags" Target="../tags/tag2336.xml"/><Relationship Id="rId49" Type="http://schemas.openxmlformats.org/officeDocument/2006/relationships/image" Target="NULL"/><Relationship Id="rId10" Type="http://schemas.openxmlformats.org/officeDocument/2006/relationships/tags" Target="../tags/tag2310.xml"/><Relationship Id="rId19" Type="http://schemas.openxmlformats.org/officeDocument/2006/relationships/tags" Target="../tags/tag2319.xml"/><Relationship Id="rId31" Type="http://schemas.openxmlformats.org/officeDocument/2006/relationships/tags" Target="../tags/tag2331.xml"/><Relationship Id="rId44" Type="http://schemas.openxmlformats.org/officeDocument/2006/relationships/tags" Target="../tags/tag27050.xml"/><Relationship Id="rId4" Type="http://schemas.openxmlformats.org/officeDocument/2006/relationships/tags" Target="../tags/tag2304.xml"/><Relationship Id="rId9" Type="http://schemas.openxmlformats.org/officeDocument/2006/relationships/tags" Target="../tags/tag2309.xml"/><Relationship Id="rId14" Type="http://schemas.openxmlformats.org/officeDocument/2006/relationships/tags" Target="../tags/tag2314.xml"/><Relationship Id="rId22" Type="http://schemas.openxmlformats.org/officeDocument/2006/relationships/tags" Target="../tags/tag2322.xml"/><Relationship Id="rId27" Type="http://schemas.openxmlformats.org/officeDocument/2006/relationships/tags" Target="../tags/tag2327.xml"/><Relationship Id="rId30" Type="http://schemas.openxmlformats.org/officeDocument/2006/relationships/tags" Target="../tags/tag2330.xml"/><Relationship Id="rId35" Type="http://schemas.openxmlformats.org/officeDocument/2006/relationships/tags" Target="../tags/tag2335.xml"/><Relationship Id="rId43" Type="http://schemas.openxmlformats.org/officeDocument/2006/relationships/image" Target="../media/image1050.png"/><Relationship Id="rId48" Type="http://schemas.openxmlformats.org/officeDocument/2006/relationships/tags" Target="NULL"/><Relationship Id="rId8" Type="http://schemas.openxmlformats.org/officeDocument/2006/relationships/tags" Target="../tags/tag2308.xml"/><Relationship Id="rId51" Type="http://schemas.openxmlformats.org/officeDocument/2006/relationships/tags" Target="../tags/tag27220.xml"/><Relationship Id="rId3" Type="http://schemas.openxmlformats.org/officeDocument/2006/relationships/tags" Target="../tags/tag2303.xml"/><Relationship Id="rId12" Type="http://schemas.openxmlformats.org/officeDocument/2006/relationships/tags" Target="../tags/tag2312.xml"/><Relationship Id="rId17" Type="http://schemas.openxmlformats.org/officeDocument/2006/relationships/tags" Target="../tags/tag2317.xml"/><Relationship Id="rId25" Type="http://schemas.openxmlformats.org/officeDocument/2006/relationships/tags" Target="../tags/tag2325.xml"/><Relationship Id="rId33" Type="http://schemas.openxmlformats.org/officeDocument/2006/relationships/tags" Target="../tags/tag2333.xml"/><Relationship Id="rId38" Type="http://schemas.openxmlformats.org/officeDocument/2006/relationships/tags" Target="../tags/tag2338.xml"/><Relationship Id="rId46" Type="http://schemas.openxmlformats.org/officeDocument/2006/relationships/tags" Target="../tags/tag27060.xml"/><Relationship Id="rId20" Type="http://schemas.openxmlformats.org/officeDocument/2006/relationships/tags" Target="../tags/tag2320.xml"/><Relationship Id="rId41" Type="http://schemas.openxmlformats.org/officeDocument/2006/relationships/slideLayout" Target="../slideLayouts/slideLayout12.xml"/><Relationship Id="rId1" Type="http://schemas.openxmlformats.org/officeDocument/2006/relationships/tags" Target="../tags/tag2301.xml"/><Relationship Id="rId6" Type="http://schemas.openxmlformats.org/officeDocument/2006/relationships/tags" Target="../tags/tag230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notesSlide" Target="../notesSlides/notesSlide93.xml"/><Relationship Id="rId7" Type="http://schemas.openxmlformats.org/officeDocument/2006/relationships/image" Target="../media/image123.png"/><Relationship Id="rId12" Type="http://schemas.openxmlformats.org/officeDocument/2006/relationships/image" Target="../media/image132.pn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341.xml"/><Relationship Id="rId6" Type="http://schemas.openxmlformats.org/officeDocument/2006/relationships/image" Target="../media/image122.png"/><Relationship Id="rId11" Type="http://schemas.openxmlformats.org/officeDocument/2006/relationships/image" Target="../media/image131.png"/><Relationship Id="rId5" Type="http://schemas.openxmlformats.org/officeDocument/2006/relationships/image" Target="../media/image119.jpeg"/><Relationship Id="rId10" Type="http://schemas.openxmlformats.org/officeDocument/2006/relationships/image" Target="../media/image126.jpg"/><Relationship Id="rId4" Type="http://schemas.openxmlformats.org/officeDocument/2006/relationships/image" Target="../media/image118.jpeg"/><Relationship Id="rId9" Type="http://schemas.openxmlformats.org/officeDocument/2006/relationships/image" Target="../media/image125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2343.xml"/><Relationship Id="rId1" Type="http://schemas.openxmlformats.org/officeDocument/2006/relationships/tags" Target="../tags/tag2342.xml"/><Relationship Id="rId5" Type="http://schemas.openxmlformats.org/officeDocument/2006/relationships/image" Target="../media/image42.jpeg"/><Relationship Id="rId4" Type="http://schemas.openxmlformats.org/officeDocument/2006/relationships/notesSlide" Target="../notesSlides/notesSlide9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tags" Target="../tags/tag2346.xml"/><Relationship Id="rId7" Type="http://schemas.openxmlformats.org/officeDocument/2006/relationships/image" Target="../media/image1802.png"/><Relationship Id="rId2" Type="http://schemas.openxmlformats.org/officeDocument/2006/relationships/tags" Target="../tags/tag2345.xml"/><Relationship Id="rId1" Type="http://schemas.openxmlformats.org/officeDocument/2006/relationships/tags" Target="../tags/tag2344.xml"/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45.xml"/></Relationships>
</file>

<file path=ppt/slides/_rels/slide123.xml.rels><?xml version="1.0" encoding="UTF-8" standalone="yes"?>
<Relationships xmlns="http://schemas.openxmlformats.org/package/2006/relationships"><Relationship Id="rId13" Type="http://schemas.openxmlformats.org/officeDocument/2006/relationships/tags" Target="../tags/tag2359.xml"/><Relationship Id="rId18" Type="http://schemas.openxmlformats.org/officeDocument/2006/relationships/tags" Target="../tags/tag2364.xml"/><Relationship Id="rId26" Type="http://schemas.openxmlformats.org/officeDocument/2006/relationships/tags" Target="../tags/tag2372.xml"/><Relationship Id="rId39" Type="http://schemas.openxmlformats.org/officeDocument/2006/relationships/tags" Target="../tags/tag2385.xml"/><Relationship Id="rId21" Type="http://schemas.openxmlformats.org/officeDocument/2006/relationships/tags" Target="../tags/tag2367.xml"/><Relationship Id="rId34" Type="http://schemas.openxmlformats.org/officeDocument/2006/relationships/tags" Target="../tags/tag2380.xml"/><Relationship Id="rId42" Type="http://schemas.openxmlformats.org/officeDocument/2006/relationships/tags" Target="../tags/tag2388.xml"/><Relationship Id="rId47" Type="http://schemas.openxmlformats.org/officeDocument/2006/relationships/image" Target="../media/image60.jpg"/><Relationship Id="rId50" Type="http://schemas.openxmlformats.org/officeDocument/2006/relationships/image" Target="../media/image57.png"/><Relationship Id="rId7" Type="http://schemas.openxmlformats.org/officeDocument/2006/relationships/tags" Target="../tags/tag2353.xml"/><Relationship Id="rId2" Type="http://schemas.openxmlformats.org/officeDocument/2006/relationships/tags" Target="../tags/tag2348.xml"/><Relationship Id="rId16" Type="http://schemas.openxmlformats.org/officeDocument/2006/relationships/tags" Target="../tags/tag2362.xml"/><Relationship Id="rId29" Type="http://schemas.openxmlformats.org/officeDocument/2006/relationships/tags" Target="../tags/tag2375.xml"/><Relationship Id="rId11" Type="http://schemas.openxmlformats.org/officeDocument/2006/relationships/tags" Target="../tags/tag2357.xml"/><Relationship Id="rId24" Type="http://schemas.openxmlformats.org/officeDocument/2006/relationships/tags" Target="../tags/tag2370.xml"/><Relationship Id="rId32" Type="http://schemas.openxmlformats.org/officeDocument/2006/relationships/tags" Target="../tags/tag2378.xml"/><Relationship Id="rId37" Type="http://schemas.openxmlformats.org/officeDocument/2006/relationships/tags" Target="../tags/tag2383.xml"/><Relationship Id="rId40" Type="http://schemas.openxmlformats.org/officeDocument/2006/relationships/tags" Target="../tags/tag2386.xml"/><Relationship Id="rId45" Type="http://schemas.openxmlformats.org/officeDocument/2006/relationships/notesSlide" Target="../notesSlides/notesSlide96.xml"/><Relationship Id="rId5" Type="http://schemas.openxmlformats.org/officeDocument/2006/relationships/tags" Target="../tags/tag2351.xml"/><Relationship Id="rId15" Type="http://schemas.openxmlformats.org/officeDocument/2006/relationships/tags" Target="../tags/tag2361.xml"/><Relationship Id="rId23" Type="http://schemas.openxmlformats.org/officeDocument/2006/relationships/tags" Target="../tags/tag2369.xml"/><Relationship Id="rId28" Type="http://schemas.openxmlformats.org/officeDocument/2006/relationships/tags" Target="../tags/tag2374.xml"/><Relationship Id="rId36" Type="http://schemas.openxmlformats.org/officeDocument/2006/relationships/tags" Target="../tags/tag2382.xml"/><Relationship Id="rId49" Type="http://schemas.microsoft.com/office/2007/relationships/hdphoto" Target="../media/hdphoto15.wdp"/><Relationship Id="rId10" Type="http://schemas.openxmlformats.org/officeDocument/2006/relationships/tags" Target="../tags/tag2356.xml"/><Relationship Id="rId19" Type="http://schemas.openxmlformats.org/officeDocument/2006/relationships/tags" Target="../tags/tag2365.xml"/><Relationship Id="rId31" Type="http://schemas.openxmlformats.org/officeDocument/2006/relationships/tags" Target="../tags/tag2377.xml"/><Relationship Id="rId44" Type="http://schemas.openxmlformats.org/officeDocument/2006/relationships/slideLayout" Target="../slideLayouts/slideLayout45.xml"/><Relationship Id="rId4" Type="http://schemas.openxmlformats.org/officeDocument/2006/relationships/tags" Target="../tags/tag2350.xml"/><Relationship Id="rId9" Type="http://schemas.openxmlformats.org/officeDocument/2006/relationships/tags" Target="../tags/tag2355.xml"/><Relationship Id="rId14" Type="http://schemas.openxmlformats.org/officeDocument/2006/relationships/tags" Target="../tags/tag2360.xml"/><Relationship Id="rId22" Type="http://schemas.openxmlformats.org/officeDocument/2006/relationships/tags" Target="../tags/tag2368.xml"/><Relationship Id="rId27" Type="http://schemas.openxmlformats.org/officeDocument/2006/relationships/tags" Target="../tags/tag2373.xml"/><Relationship Id="rId30" Type="http://schemas.openxmlformats.org/officeDocument/2006/relationships/tags" Target="../tags/tag2376.xml"/><Relationship Id="rId35" Type="http://schemas.openxmlformats.org/officeDocument/2006/relationships/tags" Target="../tags/tag2381.xml"/><Relationship Id="rId43" Type="http://schemas.openxmlformats.org/officeDocument/2006/relationships/tags" Target="../tags/tag2389.xml"/><Relationship Id="rId48" Type="http://schemas.openxmlformats.org/officeDocument/2006/relationships/image" Target="../media/image64.png"/><Relationship Id="rId8" Type="http://schemas.openxmlformats.org/officeDocument/2006/relationships/tags" Target="../tags/tag2354.xml"/><Relationship Id="rId51" Type="http://schemas.openxmlformats.org/officeDocument/2006/relationships/image" Target="../media/image58.png"/><Relationship Id="rId3" Type="http://schemas.openxmlformats.org/officeDocument/2006/relationships/tags" Target="../tags/tag2349.xml"/><Relationship Id="rId12" Type="http://schemas.openxmlformats.org/officeDocument/2006/relationships/tags" Target="../tags/tag2358.xml"/><Relationship Id="rId17" Type="http://schemas.openxmlformats.org/officeDocument/2006/relationships/tags" Target="../tags/tag2363.xml"/><Relationship Id="rId25" Type="http://schemas.openxmlformats.org/officeDocument/2006/relationships/tags" Target="../tags/tag2371.xml"/><Relationship Id="rId33" Type="http://schemas.openxmlformats.org/officeDocument/2006/relationships/tags" Target="../tags/tag2379.xml"/><Relationship Id="rId38" Type="http://schemas.openxmlformats.org/officeDocument/2006/relationships/tags" Target="../tags/tag2384.xml"/><Relationship Id="rId46" Type="http://schemas.openxmlformats.org/officeDocument/2006/relationships/image" Target="../media/image61.jpg"/><Relationship Id="rId20" Type="http://schemas.openxmlformats.org/officeDocument/2006/relationships/tags" Target="../tags/tag2366.xml"/><Relationship Id="rId41" Type="http://schemas.openxmlformats.org/officeDocument/2006/relationships/tags" Target="../tags/tag2387.xml"/><Relationship Id="rId1" Type="http://schemas.openxmlformats.org/officeDocument/2006/relationships/tags" Target="../tags/tag2347.xml"/><Relationship Id="rId6" Type="http://schemas.openxmlformats.org/officeDocument/2006/relationships/tags" Target="../tags/tag2352.xml"/></Relationships>
</file>

<file path=ppt/slides/_rels/slide124.xml.rels><?xml version="1.0" encoding="UTF-8" standalone="yes"?>
<Relationships xmlns="http://schemas.openxmlformats.org/package/2006/relationships"><Relationship Id="rId13" Type="http://schemas.openxmlformats.org/officeDocument/2006/relationships/tags" Target="../tags/tag2402.xml"/><Relationship Id="rId18" Type="http://schemas.openxmlformats.org/officeDocument/2006/relationships/tags" Target="../tags/tag2407.xml"/><Relationship Id="rId26" Type="http://schemas.openxmlformats.org/officeDocument/2006/relationships/tags" Target="../tags/tag2415.xml"/><Relationship Id="rId39" Type="http://schemas.openxmlformats.org/officeDocument/2006/relationships/tags" Target="../tags/tag2428.xml"/><Relationship Id="rId21" Type="http://schemas.openxmlformats.org/officeDocument/2006/relationships/tags" Target="../tags/tag2410.xml"/><Relationship Id="rId34" Type="http://schemas.openxmlformats.org/officeDocument/2006/relationships/tags" Target="../tags/tag2423.xml"/><Relationship Id="rId42" Type="http://schemas.openxmlformats.org/officeDocument/2006/relationships/tags" Target="../tags/tag2431.xml"/><Relationship Id="rId47" Type="http://schemas.openxmlformats.org/officeDocument/2006/relationships/notesSlide" Target="../notesSlides/notesSlide97.xml"/><Relationship Id="rId50" Type="http://schemas.openxmlformats.org/officeDocument/2006/relationships/image" Target="../media/image64.png"/><Relationship Id="rId7" Type="http://schemas.openxmlformats.org/officeDocument/2006/relationships/tags" Target="../tags/tag2396.xml"/><Relationship Id="rId2" Type="http://schemas.openxmlformats.org/officeDocument/2006/relationships/tags" Target="../tags/tag2391.xml"/><Relationship Id="rId16" Type="http://schemas.openxmlformats.org/officeDocument/2006/relationships/tags" Target="../tags/tag2405.xml"/><Relationship Id="rId29" Type="http://schemas.openxmlformats.org/officeDocument/2006/relationships/tags" Target="../tags/tag2418.xml"/><Relationship Id="rId11" Type="http://schemas.openxmlformats.org/officeDocument/2006/relationships/tags" Target="../tags/tag2400.xml"/><Relationship Id="rId24" Type="http://schemas.openxmlformats.org/officeDocument/2006/relationships/tags" Target="../tags/tag2413.xml"/><Relationship Id="rId32" Type="http://schemas.openxmlformats.org/officeDocument/2006/relationships/tags" Target="../tags/tag2421.xml"/><Relationship Id="rId37" Type="http://schemas.openxmlformats.org/officeDocument/2006/relationships/tags" Target="../tags/tag2426.xml"/><Relationship Id="rId40" Type="http://schemas.openxmlformats.org/officeDocument/2006/relationships/tags" Target="../tags/tag2429.xml"/><Relationship Id="rId45" Type="http://schemas.openxmlformats.org/officeDocument/2006/relationships/tags" Target="../tags/tag2434.xml"/><Relationship Id="rId53" Type="http://schemas.openxmlformats.org/officeDocument/2006/relationships/image" Target="../media/image58.png"/><Relationship Id="rId5" Type="http://schemas.openxmlformats.org/officeDocument/2006/relationships/tags" Target="../tags/tag2394.xml"/><Relationship Id="rId10" Type="http://schemas.openxmlformats.org/officeDocument/2006/relationships/tags" Target="../tags/tag2399.xml"/><Relationship Id="rId19" Type="http://schemas.openxmlformats.org/officeDocument/2006/relationships/tags" Target="../tags/tag2408.xml"/><Relationship Id="rId31" Type="http://schemas.openxmlformats.org/officeDocument/2006/relationships/tags" Target="../tags/tag2420.xml"/><Relationship Id="rId44" Type="http://schemas.openxmlformats.org/officeDocument/2006/relationships/tags" Target="../tags/tag2433.xml"/><Relationship Id="rId52" Type="http://schemas.openxmlformats.org/officeDocument/2006/relationships/image" Target="../media/image57.png"/><Relationship Id="rId4" Type="http://schemas.openxmlformats.org/officeDocument/2006/relationships/tags" Target="../tags/tag2393.xml"/><Relationship Id="rId9" Type="http://schemas.openxmlformats.org/officeDocument/2006/relationships/tags" Target="../tags/tag2398.xml"/><Relationship Id="rId14" Type="http://schemas.openxmlformats.org/officeDocument/2006/relationships/tags" Target="../tags/tag2403.xml"/><Relationship Id="rId22" Type="http://schemas.openxmlformats.org/officeDocument/2006/relationships/tags" Target="../tags/tag2411.xml"/><Relationship Id="rId27" Type="http://schemas.openxmlformats.org/officeDocument/2006/relationships/tags" Target="../tags/tag2416.xml"/><Relationship Id="rId30" Type="http://schemas.openxmlformats.org/officeDocument/2006/relationships/tags" Target="../tags/tag2419.xml"/><Relationship Id="rId35" Type="http://schemas.openxmlformats.org/officeDocument/2006/relationships/tags" Target="../tags/tag2424.xml"/><Relationship Id="rId43" Type="http://schemas.openxmlformats.org/officeDocument/2006/relationships/tags" Target="../tags/tag2432.xml"/><Relationship Id="rId48" Type="http://schemas.openxmlformats.org/officeDocument/2006/relationships/image" Target="../media/image61.jpg"/><Relationship Id="rId8" Type="http://schemas.openxmlformats.org/officeDocument/2006/relationships/tags" Target="../tags/tag2397.xml"/><Relationship Id="rId51" Type="http://schemas.microsoft.com/office/2007/relationships/hdphoto" Target="../media/hdphoto15.wdp"/><Relationship Id="rId3" Type="http://schemas.openxmlformats.org/officeDocument/2006/relationships/tags" Target="../tags/tag2392.xml"/><Relationship Id="rId12" Type="http://schemas.openxmlformats.org/officeDocument/2006/relationships/tags" Target="../tags/tag2401.xml"/><Relationship Id="rId17" Type="http://schemas.openxmlformats.org/officeDocument/2006/relationships/tags" Target="../tags/tag2406.xml"/><Relationship Id="rId25" Type="http://schemas.openxmlformats.org/officeDocument/2006/relationships/tags" Target="../tags/tag2414.xml"/><Relationship Id="rId33" Type="http://schemas.openxmlformats.org/officeDocument/2006/relationships/tags" Target="../tags/tag2422.xml"/><Relationship Id="rId38" Type="http://schemas.openxmlformats.org/officeDocument/2006/relationships/tags" Target="../tags/tag2427.xml"/><Relationship Id="rId46" Type="http://schemas.openxmlformats.org/officeDocument/2006/relationships/slideLayout" Target="../slideLayouts/slideLayout45.xml"/><Relationship Id="rId20" Type="http://schemas.openxmlformats.org/officeDocument/2006/relationships/tags" Target="../tags/tag2409.xml"/><Relationship Id="rId41" Type="http://schemas.openxmlformats.org/officeDocument/2006/relationships/tags" Target="../tags/tag2430.xml"/><Relationship Id="rId1" Type="http://schemas.openxmlformats.org/officeDocument/2006/relationships/tags" Target="../tags/tag2390.xml"/><Relationship Id="rId6" Type="http://schemas.openxmlformats.org/officeDocument/2006/relationships/tags" Target="../tags/tag2395.xml"/><Relationship Id="rId15" Type="http://schemas.openxmlformats.org/officeDocument/2006/relationships/tags" Target="../tags/tag2404.xml"/><Relationship Id="rId23" Type="http://schemas.openxmlformats.org/officeDocument/2006/relationships/tags" Target="../tags/tag2412.xml"/><Relationship Id="rId28" Type="http://schemas.openxmlformats.org/officeDocument/2006/relationships/tags" Target="../tags/tag2417.xml"/><Relationship Id="rId36" Type="http://schemas.openxmlformats.org/officeDocument/2006/relationships/tags" Target="../tags/tag2425.xml"/><Relationship Id="rId49" Type="http://schemas.openxmlformats.org/officeDocument/2006/relationships/image" Target="../media/image60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2436.xml"/><Relationship Id="rId1" Type="http://schemas.openxmlformats.org/officeDocument/2006/relationships/tags" Target="../tags/tag2435.xml"/><Relationship Id="rId4" Type="http://schemas.openxmlformats.org/officeDocument/2006/relationships/notesSlide" Target="../notesSlides/notesSlide9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2438.xml"/><Relationship Id="rId1" Type="http://schemas.openxmlformats.org/officeDocument/2006/relationships/tags" Target="../tags/tag2437.xml"/><Relationship Id="rId4" Type="http://schemas.openxmlformats.org/officeDocument/2006/relationships/notesSlide" Target="../notesSlides/notesSlide99.xml"/></Relationships>
</file>

<file path=ppt/slides/_rels/slide127.xml.rels><?xml version="1.0" encoding="UTF-8" standalone="yes"?>
<Relationships xmlns="http://schemas.openxmlformats.org/package/2006/relationships"><Relationship Id="rId13" Type="http://schemas.openxmlformats.org/officeDocument/2006/relationships/tags" Target="../tags/tag2451.xml"/><Relationship Id="rId18" Type="http://schemas.openxmlformats.org/officeDocument/2006/relationships/tags" Target="../tags/tag2456.xml"/><Relationship Id="rId26" Type="http://schemas.openxmlformats.org/officeDocument/2006/relationships/tags" Target="../tags/tag2464.xml"/><Relationship Id="rId39" Type="http://schemas.openxmlformats.org/officeDocument/2006/relationships/tags" Target="../tags/tag2477.xml"/><Relationship Id="rId21" Type="http://schemas.openxmlformats.org/officeDocument/2006/relationships/tags" Target="../tags/tag2459.xml"/><Relationship Id="rId34" Type="http://schemas.openxmlformats.org/officeDocument/2006/relationships/tags" Target="../tags/tag2472.xml"/><Relationship Id="rId42" Type="http://schemas.openxmlformats.org/officeDocument/2006/relationships/image" Target="../media/image61.jpg"/><Relationship Id="rId47" Type="http://schemas.openxmlformats.org/officeDocument/2006/relationships/image" Target="../media/image133.png"/><Relationship Id="rId7" Type="http://schemas.openxmlformats.org/officeDocument/2006/relationships/tags" Target="../tags/tag2445.xml"/><Relationship Id="rId2" Type="http://schemas.openxmlformats.org/officeDocument/2006/relationships/tags" Target="../tags/tag2440.xml"/><Relationship Id="rId16" Type="http://schemas.openxmlformats.org/officeDocument/2006/relationships/tags" Target="../tags/tag2454.xml"/><Relationship Id="rId29" Type="http://schemas.openxmlformats.org/officeDocument/2006/relationships/tags" Target="../tags/tag2467.xml"/><Relationship Id="rId1" Type="http://schemas.openxmlformats.org/officeDocument/2006/relationships/tags" Target="../tags/tag2439.xml"/><Relationship Id="rId6" Type="http://schemas.openxmlformats.org/officeDocument/2006/relationships/tags" Target="../tags/tag2444.xml"/><Relationship Id="rId11" Type="http://schemas.openxmlformats.org/officeDocument/2006/relationships/tags" Target="../tags/tag2449.xml"/><Relationship Id="rId24" Type="http://schemas.openxmlformats.org/officeDocument/2006/relationships/tags" Target="../tags/tag2462.xml"/><Relationship Id="rId32" Type="http://schemas.openxmlformats.org/officeDocument/2006/relationships/tags" Target="../tags/tag2470.xml"/><Relationship Id="rId37" Type="http://schemas.openxmlformats.org/officeDocument/2006/relationships/tags" Target="../tags/tag2475.xml"/><Relationship Id="rId40" Type="http://schemas.openxmlformats.org/officeDocument/2006/relationships/slideLayout" Target="../slideLayouts/slideLayout45.xml"/><Relationship Id="rId45" Type="http://schemas.microsoft.com/office/2007/relationships/hdphoto" Target="../media/hdphoto15.wdp"/><Relationship Id="rId5" Type="http://schemas.openxmlformats.org/officeDocument/2006/relationships/tags" Target="../tags/tag2443.xml"/><Relationship Id="rId15" Type="http://schemas.openxmlformats.org/officeDocument/2006/relationships/tags" Target="../tags/tag2453.xml"/><Relationship Id="rId23" Type="http://schemas.openxmlformats.org/officeDocument/2006/relationships/tags" Target="../tags/tag2461.xml"/><Relationship Id="rId28" Type="http://schemas.openxmlformats.org/officeDocument/2006/relationships/tags" Target="../tags/tag2466.xml"/><Relationship Id="rId36" Type="http://schemas.openxmlformats.org/officeDocument/2006/relationships/tags" Target="../tags/tag2474.xml"/><Relationship Id="rId10" Type="http://schemas.openxmlformats.org/officeDocument/2006/relationships/tags" Target="../tags/tag2448.xml"/><Relationship Id="rId19" Type="http://schemas.openxmlformats.org/officeDocument/2006/relationships/tags" Target="../tags/tag2457.xml"/><Relationship Id="rId31" Type="http://schemas.openxmlformats.org/officeDocument/2006/relationships/tags" Target="../tags/tag2469.xml"/><Relationship Id="rId44" Type="http://schemas.openxmlformats.org/officeDocument/2006/relationships/image" Target="../media/image64.png"/><Relationship Id="rId4" Type="http://schemas.openxmlformats.org/officeDocument/2006/relationships/tags" Target="../tags/tag2442.xml"/><Relationship Id="rId9" Type="http://schemas.openxmlformats.org/officeDocument/2006/relationships/tags" Target="../tags/tag2447.xml"/><Relationship Id="rId14" Type="http://schemas.openxmlformats.org/officeDocument/2006/relationships/tags" Target="../tags/tag2452.xml"/><Relationship Id="rId22" Type="http://schemas.openxmlformats.org/officeDocument/2006/relationships/tags" Target="../tags/tag2460.xml"/><Relationship Id="rId27" Type="http://schemas.openxmlformats.org/officeDocument/2006/relationships/tags" Target="../tags/tag2465.xml"/><Relationship Id="rId30" Type="http://schemas.openxmlformats.org/officeDocument/2006/relationships/tags" Target="../tags/tag2468.xml"/><Relationship Id="rId35" Type="http://schemas.openxmlformats.org/officeDocument/2006/relationships/tags" Target="../tags/tag2473.xml"/><Relationship Id="rId43" Type="http://schemas.openxmlformats.org/officeDocument/2006/relationships/image" Target="../media/image60.jpg"/><Relationship Id="rId48" Type="http://schemas.openxmlformats.org/officeDocument/2006/relationships/image" Target="../media/image134.png"/><Relationship Id="rId8" Type="http://schemas.openxmlformats.org/officeDocument/2006/relationships/tags" Target="../tags/tag2446.xml"/><Relationship Id="rId3" Type="http://schemas.openxmlformats.org/officeDocument/2006/relationships/tags" Target="../tags/tag2441.xml"/><Relationship Id="rId12" Type="http://schemas.openxmlformats.org/officeDocument/2006/relationships/tags" Target="../tags/tag2450.xml"/><Relationship Id="rId17" Type="http://schemas.openxmlformats.org/officeDocument/2006/relationships/tags" Target="../tags/tag2455.xml"/><Relationship Id="rId25" Type="http://schemas.openxmlformats.org/officeDocument/2006/relationships/tags" Target="../tags/tag2463.xml"/><Relationship Id="rId33" Type="http://schemas.openxmlformats.org/officeDocument/2006/relationships/tags" Target="../tags/tag2471.xml"/><Relationship Id="rId38" Type="http://schemas.openxmlformats.org/officeDocument/2006/relationships/tags" Target="../tags/tag2476.xml"/><Relationship Id="rId46" Type="http://schemas.openxmlformats.org/officeDocument/2006/relationships/image" Target="../media/image58.png"/><Relationship Id="rId20" Type="http://schemas.openxmlformats.org/officeDocument/2006/relationships/tags" Target="../tags/tag2458.xml"/><Relationship Id="rId41" Type="http://schemas.openxmlformats.org/officeDocument/2006/relationships/notesSlide" Target="../notesSlides/notesSlide10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2479.xml"/><Relationship Id="rId1" Type="http://schemas.openxmlformats.org/officeDocument/2006/relationships/tags" Target="../tags/tag2478.xml"/><Relationship Id="rId4" Type="http://schemas.openxmlformats.org/officeDocument/2006/relationships/notesSlide" Target="../notesSlides/notesSlide101.xml"/></Relationships>
</file>

<file path=ppt/slides/_rels/slide129.xml.rels><?xml version="1.0" encoding="UTF-8" standalone="yes"?>
<Relationships xmlns="http://schemas.openxmlformats.org/package/2006/relationships"><Relationship Id="rId13" Type="http://schemas.openxmlformats.org/officeDocument/2006/relationships/tags" Target="../tags/tag2492.xml"/><Relationship Id="rId18" Type="http://schemas.openxmlformats.org/officeDocument/2006/relationships/tags" Target="../tags/tag2497.xml"/><Relationship Id="rId26" Type="http://schemas.openxmlformats.org/officeDocument/2006/relationships/tags" Target="../tags/tag2505.xml"/><Relationship Id="rId39" Type="http://schemas.openxmlformats.org/officeDocument/2006/relationships/tags" Target="../tags/tag2518.xml"/><Relationship Id="rId21" Type="http://schemas.openxmlformats.org/officeDocument/2006/relationships/tags" Target="../tags/tag2500.xml"/><Relationship Id="rId34" Type="http://schemas.openxmlformats.org/officeDocument/2006/relationships/tags" Target="../tags/tag2513.xml"/><Relationship Id="rId42" Type="http://schemas.openxmlformats.org/officeDocument/2006/relationships/notesSlide" Target="../notesSlides/notesSlide102.xml"/><Relationship Id="rId47" Type="http://schemas.openxmlformats.org/officeDocument/2006/relationships/image" Target="../media/image58.png"/><Relationship Id="rId50" Type="http://schemas.openxmlformats.org/officeDocument/2006/relationships/image" Target="../media/image1691.png"/><Relationship Id="rId7" Type="http://schemas.openxmlformats.org/officeDocument/2006/relationships/tags" Target="../tags/tag2486.xml"/><Relationship Id="rId2" Type="http://schemas.openxmlformats.org/officeDocument/2006/relationships/tags" Target="../tags/tag2481.xml"/><Relationship Id="rId16" Type="http://schemas.openxmlformats.org/officeDocument/2006/relationships/tags" Target="../tags/tag2495.xml"/><Relationship Id="rId29" Type="http://schemas.openxmlformats.org/officeDocument/2006/relationships/tags" Target="../tags/tag2508.xml"/><Relationship Id="rId11" Type="http://schemas.openxmlformats.org/officeDocument/2006/relationships/tags" Target="../tags/tag2490.xml"/><Relationship Id="rId24" Type="http://schemas.openxmlformats.org/officeDocument/2006/relationships/tags" Target="../tags/tag2503.xml"/><Relationship Id="rId32" Type="http://schemas.openxmlformats.org/officeDocument/2006/relationships/tags" Target="../tags/tag2511.xml"/><Relationship Id="rId37" Type="http://schemas.openxmlformats.org/officeDocument/2006/relationships/tags" Target="../tags/tag2516.xml"/><Relationship Id="rId40" Type="http://schemas.openxmlformats.org/officeDocument/2006/relationships/tags" Target="../tags/tag2519.xml"/><Relationship Id="rId45" Type="http://schemas.openxmlformats.org/officeDocument/2006/relationships/image" Target="../media/image64.png"/><Relationship Id="rId5" Type="http://schemas.openxmlformats.org/officeDocument/2006/relationships/tags" Target="../tags/tag2484.xml"/><Relationship Id="rId15" Type="http://schemas.openxmlformats.org/officeDocument/2006/relationships/tags" Target="../tags/tag2494.xml"/><Relationship Id="rId23" Type="http://schemas.openxmlformats.org/officeDocument/2006/relationships/tags" Target="../tags/tag2502.xml"/><Relationship Id="rId28" Type="http://schemas.openxmlformats.org/officeDocument/2006/relationships/tags" Target="../tags/tag2507.xml"/><Relationship Id="rId36" Type="http://schemas.openxmlformats.org/officeDocument/2006/relationships/tags" Target="../tags/tag2515.xml"/><Relationship Id="rId10" Type="http://schemas.openxmlformats.org/officeDocument/2006/relationships/tags" Target="../tags/tag2489.xml"/><Relationship Id="rId19" Type="http://schemas.openxmlformats.org/officeDocument/2006/relationships/tags" Target="../tags/tag2498.xml"/><Relationship Id="rId31" Type="http://schemas.openxmlformats.org/officeDocument/2006/relationships/tags" Target="../tags/tag2510.xml"/><Relationship Id="rId44" Type="http://schemas.openxmlformats.org/officeDocument/2006/relationships/image" Target="../media/image60.jpg"/><Relationship Id="rId4" Type="http://schemas.openxmlformats.org/officeDocument/2006/relationships/tags" Target="../tags/tag2483.xml"/><Relationship Id="rId9" Type="http://schemas.openxmlformats.org/officeDocument/2006/relationships/tags" Target="../tags/tag2488.xml"/><Relationship Id="rId14" Type="http://schemas.openxmlformats.org/officeDocument/2006/relationships/tags" Target="../tags/tag2493.xml"/><Relationship Id="rId22" Type="http://schemas.openxmlformats.org/officeDocument/2006/relationships/tags" Target="../tags/tag2501.xml"/><Relationship Id="rId27" Type="http://schemas.openxmlformats.org/officeDocument/2006/relationships/tags" Target="../tags/tag2506.xml"/><Relationship Id="rId30" Type="http://schemas.openxmlformats.org/officeDocument/2006/relationships/tags" Target="../tags/tag2509.xml"/><Relationship Id="rId35" Type="http://schemas.openxmlformats.org/officeDocument/2006/relationships/tags" Target="../tags/tag2514.xml"/><Relationship Id="rId43" Type="http://schemas.openxmlformats.org/officeDocument/2006/relationships/image" Target="../media/image61.jpg"/><Relationship Id="rId48" Type="http://schemas.openxmlformats.org/officeDocument/2006/relationships/image" Target="../media/image135.png"/><Relationship Id="rId8" Type="http://schemas.openxmlformats.org/officeDocument/2006/relationships/tags" Target="../tags/tag2487.xml"/><Relationship Id="rId3" Type="http://schemas.openxmlformats.org/officeDocument/2006/relationships/tags" Target="../tags/tag2482.xml"/><Relationship Id="rId12" Type="http://schemas.openxmlformats.org/officeDocument/2006/relationships/tags" Target="../tags/tag2491.xml"/><Relationship Id="rId17" Type="http://schemas.openxmlformats.org/officeDocument/2006/relationships/tags" Target="../tags/tag2496.xml"/><Relationship Id="rId25" Type="http://schemas.openxmlformats.org/officeDocument/2006/relationships/tags" Target="../tags/tag2504.xml"/><Relationship Id="rId33" Type="http://schemas.openxmlformats.org/officeDocument/2006/relationships/tags" Target="../tags/tag2512.xml"/><Relationship Id="rId38" Type="http://schemas.openxmlformats.org/officeDocument/2006/relationships/tags" Target="../tags/tag2517.xml"/><Relationship Id="rId46" Type="http://schemas.microsoft.com/office/2007/relationships/hdphoto" Target="../media/hdphoto15.wdp"/><Relationship Id="rId20" Type="http://schemas.openxmlformats.org/officeDocument/2006/relationships/tags" Target="../tags/tag2499.xml"/><Relationship Id="rId41" Type="http://schemas.openxmlformats.org/officeDocument/2006/relationships/slideLayout" Target="../slideLayouts/slideLayout45.xml"/><Relationship Id="rId1" Type="http://schemas.openxmlformats.org/officeDocument/2006/relationships/tags" Target="../tags/tag2480.xml"/><Relationship Id="rId6" Type="http://schemas.openxmlformats.org/officeDocument/2006/relationships/tags" Target="../tags/tag24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8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tags" Target="../tags/tag2532.xml"/><Relationship Id="rId18" Type="http://schemas.openxmlformats.org/officeDocument/2006/relationships/tags" Target="../tags/tag2537.xml"/><Relationship Id="rId26" Type="http://schemas.openxmlformats.org/officeDocument/2006/relationships/tags" Target="../tags/tag2545.xml"/><Relationship Id="rId39" Type="http://schemas.openxmlformats.org/officeDocument/2006/relationships/tags" Target="../tags/tag2558.xml"/><Relationship Id="rId21" Type="http://schemas.openxmlformats.org/officeDocument/2006/relationships/tags" Target="../tags/tag2540.xml"/><Relationship Id="rId34" Type="http://schemas.openxmlformats.org/officeDocument/2006/relationships/tags" Target="../tags/tag2553.xml"/><Relationship Id="rId42" Type="http://schemas.openxmlformats.org/officeDocument/2006/relationships/tags" Target="../tags/tag2561.xml"/><Relationship Id="rId47" Type="http://schemas.openxmlformats.org/officeDocument/2006/relationships/notesSlide" Target="../notesSlides/notesSlide103.xml"/><Relationship Id="rId50" Type="http://schemas.openxmlformats.org/officeDocument/2006/relationships/image" Target="../media/image1711.png"/><Relationship Id="rId55" Type="http://schemas.openxmlformats.org/officeDocument/2006/relationships/image" Target="../media/image64.png"/><Relationship Id="rId7" Type="http://schemas.openxmlformats.org/officeDocument/2006/relationships/tags" Target="../tags/tag2526.xml"/><Relationship Id="rId2" Type="http://schemas.openxmlformats.org/officeDocument/2006/relationships/tags" Target="../tags/tag2521.xml"/><Relationship Id="rId16" Type="http://schemas.openxmlformats.org/officeDocument/2006/relationships/tags" Target="../tags/tag2535.xml"/><Relationship Id="rId29" Type="http://schemas.openxmlformats.org/officeDocument/2006/relationships/tags" Target="../tags/tag2548.xml"/><Relationship Id="rId11" Type="http://schemas.openxmlformats.org/officeDocument/2006/relationships/tags" Target="../tags/tag2530.xml"/><Relationship Id="rId24" Type="http://schemas.openxmlformats.org/officeDocument/2006/relationships/tags" Target="../tags/tag2543.xml"/><Relationship Id="rId32" Type="http://schemas.openxmlformats.org/officeDocument/2006/relationships/tags" Target="../tags/tag2551.xml"/><Relationship Id="rId37" Type="http://schemas.openxmlformats.org/officeDocument/2006/relationships/tags" Target="../tags/tag2556.xml"/><Relationship Id="rId40" Type="http://schemas.openxmlformats.org/officeDocument/2006/relationships/tags" Target="../tags/tag2559.xml"/><Relationship Id="rId45" Type="http://schemas.openxmlformats.org/officeDocument/2006/relationships/tags" Target="../tags/tag2564.xml"/><Relationship Id="rId53" Type="http://schemas.openxmlformats.org/officeDocument/2006/relationships/image" Target="../media/image61.jpg"/><Relationship Id="rId58" Type="http://schemas.openxmlformats.org/officeDocument/2006/relationships/image" Target="../media/image136.png"/><Relationship Id="rId5" Type="http://schemas.openxmlformats.org/officeDocument/2006/relationships/tags" Target="../tags/tag2524.xml"/><Relationship Id="rId19" Type="http://schemas.openxmlformats.org/officeDocument/2006/relationships/tags" Target="../tags/tag2538.xml"/><Relationship Id="rId4" Type="http://schemas.openxmlformats.org/officeDocument/2006/relationships/tags" Target="../tags/tag2523.xml"/><Relationship Id="rId9" Type="http://schemas.openxmlformats.org/officeDocument/2006/relationships/tags" Target="../tags/tag2528.xml"/><Relationship Id="rId14" Type="http://schemas.openxmlformats.org/officeDocument/2006/relationships/tags" Target="../tags/tag2533.xml"/><Relationship Id="rId22" Type="http://schemas.openxmlformats.org/officeDocument/2006/relationships/tags" Target="../tags/tag2541.xml"/><Relationship Id="rId27" Type="http://schemas.openxmlformats.org/officeDocument/2006/relationships/tags" Target="../tags/tag2546.xml"/><Relationship Id="rId30" Type="http://schemas.openxmlformats.org/officeDocument/2006/relationships/tags" Target="../tags/tag2549.xml"/><Relationship Id="rId35" Type="http://schemas.openxmlformats.org/officeDocument/2006/relationships/tags" Target="../tags/tag2554.xml"/><Relationship Id="rId43" Type="http://schemas.openxmlformats.org/officeDocument/2006/relationships/tags" Target="../tags/tag2562.xml"/><Relationship Id="rId56" Type="http://schemas.microsoft.com/office/2007/relationships/hdphoto" Target="../media/hdphoto15.wdp"/><Relationship Id="rId8" Type="http://schemas.openxmlformats.org/officeDocument/2006/relationships/tags" Target="../tags/tag2527.xml"/><Relationship Id="rId51" Type="http://schemas.openxmlformats.org/officeDocument/2006/relationships/image" Target="../media/image1721.png"/><Relationship Id="rId3" Type="http://schemas.openxmlformats.org/officeDocument/2006/relationships/tags" Target="../tags/tag2522.xml"/><Relationship Id="rId12" Type="http://schemas.openxmlformats.org/officeDocument/2006/relationships/tags" Target="../tags/tag2531.xml"/><Relationship Id="rId17" Type="http://schemas.openxmlformats.org/officeDocument/2006/relationships/tags" Target="../tags/tag2536.xml"/><Relationship Id="rId25" Type="http://schemas.openxmlformats.org/officeDocument/2006/relationships/tags" Target="../tags/tag2544.xml"/><Relationship Id="rId33" Type="http://schemas.openxmlformats.org/officeDocument/2006/relationships/tags" Target="../tags/tag2552.xml"/><Relationship Id="rId38" Type="http://schemas.openxmlformats.org/officeDocument/2006/relationships/tags" Target="../tags/tag2557.xml"/><Relationship Id="rId46" Type="http://schemas.openxmlformats.org/officeDocument/2006/relationships/slideLayout" Target="../slideLayouts/slideLayout45.xml"/><Relationship Id="rId59" Type="http://schemas.microsoft.com/office/2007/relationships/hdphoto" Target="../media/hdphoto16.wdp"/><Relationship Id="rId20" Type="http://schemas.openxmlformats.org/officeDocument/2006/relationships/tags" Target="../tags/tag2539.xml"/><Relationship Id="rId41" Type="http://schemas.openxmlformats.org/officeDocument/2006/relationships/tags" Target="../tags/tag2560.xml"/><Relationship Id="rId54" Type="http://schemas.openxmlformats.org/officeDocument/2006/relationships/image" Target="../media/image60.jpg"/><Relationship Id="rId1" Type="http://schemas.openxmlformats.org/officeDocument/2006/relationships/tags" Target="../tags/tag2520.xml"/><Relationship Id="rId6" Type="http://schemas.openxmlformats.org/officeDocument/2006/relationships/tags" Target="../tags/tag2525.xml"/><Relationship Id="rId15" Type="http://schemas.openxmlformats.org/officeDocument/2006/relationships/tags" Target="../tags/tag2534.xml"/><Relationship Id="rId23" Type="http://schemas.openxmlformats.org/officeDocument/2006/relationships/tags" Target="../tags/tag2542.xml"/><Relationship Id="rId28" Type="http://schemas.openxmlformats.org/officeDocument/2006/relationships/tags" Target="../tags/tag2547.xml"/><Relationship Id="rId36" Type="http://schemas.openxmlformats.org/officeDocument/2006/relationships/tags" Target="../tags/tag2555.xml"/><Relationship Id="rId49" Type="http://schemas.openxmlformats.org/officeDocument/2006/relationships/image" Target="../media/image1701.png"/><Relationship Id="rId57" Type="http://schemas.openxmlformats.org/officeDocument/2006/relationships/image" Target="../media/image58.png"/><Relationship Id="rId10" Type="http://schemas.openxmlformats.org/officeDocument/2006/relationships/tags" Target="../tags/tag2529.xml"/><Relationship Id="rId31" Type="http://schemas.openxmlformats.org/officeDocument/2006/relationships/tags" Target="../tags/tag2550.xml"/><Relationship Id="rId44" Type="http://schemas.openxmlformats.org/officeDocument/2006/relationships/tags" Target="../tags/tag2563.xml"/><Relationship Id="rId52" Type="http://schemas.openxmlformats.org/officeDocument/2006/relationships/image" Target="../media/image162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1.png"/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1711.png"/><Relationship Id="rId2" Type="http://schemas.openxmlformats.org/officeDocument/2006/relationships/tags" Target="../tags/tag2566.xml"/><Relationship Id="rId1" Type="http://schemas.openxmlformats.org/officeDocument/2006/relationships/tags" Target="../tags/tag2565.xml"/><Relationship Id="rId6" Type="http://schemas.openxmlformats.org/officeDocument/2006/relationships/image" Target="../media/image1701.png"/><Relationship Id="rId11" Type="http://schemas.openxmlformats.org/officeDocument/2006/relationships/image" Target="../media/image1770.png"/><Relationship Id="rId10" Type="http://schemas.openxmlformats.org/officeDocument/2006/relationships/image" Target="../media/image1761.png"/><Relationship Id="rId4" Type="http://schemas.openxmlformats.org/officeDocument/2006/relationships/notesSlide" Target="../notesSlides/notesSlide104.xml"/><Relationship Id="rId9" Type="http://schemas.openxmlformats.org/officeDocument/2006/relationships/image" Target="../media/image175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13" Type="http://schemas.openxmlformats.org/officeDocument/2006/relationships/image" Target="../media/image1730.png"/><Relationship Id="rId3" Type="http://schemas.openxmlformats.org/officeDocument/2006/relationships/slideLayout" Target="../slideLayouts/slideLayout45.xml"/><Relationship Id="rId12" Type="http://schemas.openxmlformats.org/officeDocument/2006/relationships/image" Target="../media/image1720.png"/><Relationship Id="rId2" Type="http://schemas.openxmlformats.org/officeDocument/2006/relationships/tags" Target="../tags/tag2568.xml"/><Relationship Id="rId1" Type="http://schemas.openxmlformats.org/officeDocument/2006/relationships/tags" Target="../tags/tag2567.xml"/><Relationship Id="rId11" Type="http://schemas.openxmlformats.org/officeDocument/2006/relationships/image" Target="../media/image1710.png"/><Relationship Id="rId15" Type="http://schemas.openxmlformats.org/officeDocument/2006/relationships/image" Target="../media/image1791.png"/><Relationship Id="rId10" Type="http://schemas.openxmlformats.org/officeDocument/2006/relationships/image" Target="../media/image1700.png"/><Relationship Id="rId4" Type="http://schemas.openxmlformats.org/officeDocument/2006/relationships/notesSlide" Target="../notesSlides/notesSlide105.xml"/><Relationship Id="rId9" Type="http://schemas.openxmlformats.org/officeDocument/2006/relationships/image" Target="../media/image1690.png"/><Relationship Id="rId14" Type="http://schemas.openxmlformats.org/officeDocument/2006/relationships/image" Target="../media/image178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0.png"/><Relationship Id="rId13" Type="http://schemas.openxmlformats.org/officeDocument/2006/relationships/image" Target="../media/image1810.png"/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1750.png"/><Relationship Id="rId12" Type="http://schemas.openxmlformats.org/officeDocument/2006/relationships/image" Target="../media/image1800.png"/><Relationship Id="rId2" Type="http://schemas.openxmlformats.org/officeDocument/2006/relationships/tags" Target="../tags/tag2570.xml"/><Relationship Id="rId1" Type="http://schemas.openxmlformats.org/officeDocument/2006/relationships/tags" Target="../tags/tag2569.xml"/><Relationship Id="rId6" Type="http://schemas.openxmlformats.org/officeDocument/2006/relationships/image" Target="../media/image1740.png"/><Relationship Id="rId11" Type="http://schemas.openxmlformats.org/officeDocument/2006/relationships/image" Target="../media/image1790.png"/><Relationship Id="rId10" Type="http://schemas.openxmlformats.org/officeDocument/2006/relationships/image" Target="../media/image1780.png"/><Relationship Id="rId4" Type="http://schemas.openxmlformats.org/officeDocument/2006/relationships/notesSlide" Target="../notesSlides/notesSlide106.xml"/><Relationship Id="rId9" Type="http://schemas.openxmlformats.org/officeDocument/2006/relationships/image" Target="../media/image18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notesSlide" Target="../notesSlides/notesSlide10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image" Target="../media/image23.png"/><Relationship Id="rId3" Type="http://schemas.openxmlformats.org/officeDocument/2006/relationships/tags" Target="../tags/tag52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image" Target="../media/image22.jpeg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29" Type="http://schemas.openxmlformats.org/officeDocument/2006/relationships/image" Target="../media/image26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21.jpe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20.png"/><Relationship Id="rId28" Type="http://schemas.openxmlformats.org/officeDocument/2006/relationships/image" Target="../media/image25.jpeg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notesSlide" Target="../notesSlides/notesSlide12.xml"/><Relationship Id="rId27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26" Type="http://schemas.openxmlformats.org/officeDocument/2006/relationships/tags" Target="../tags/tag95.xml"/><Relationship Id="rId3" Type="http://schemas.openxmlformats.org/officeDocument/2006/relationships/tags" Target="../tags/tag72.xml"/><Relationship Id="rId21" Type="http://schemas.openxmlformats.org/officeDocument/2006/relationships/tags" Target="../tags/tag90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5" Type="http://schemas.openxmlformats.org/officeDocument/2006/relationships/tags" Target="../tags/tag94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tags" Target="../tags/tag89.xml"/><Relationship Id="rId29" Type="http://schemas.openxmlformats.org/officeDocument/2006/relationships/image" Target="../media/image16.png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tags" Target="../tags/tag93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23" Type="http://schemas.openxmlformats.org/officeDocument/2006/relationships/tags" Target="../tags/tag92.xml"/><Relationship Id="rId28" Type="http://schemas.openxmlformats.org/officeDocument/2006/relationships/notesSlide" Target="../notesSlides/notesSlide23.xml"/><Relationship Id="rId10" Type="http://schemas.openxmlformats.org/officeDocument/2006/relationships/tags" Target="../tags/tag79.xml"/><Relationship Id="rId19" Type="http://schemas.openxmlformats.org/officeDocument/2006/relationships/tags" Target="../tags/tag88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tags" Target="../tags/tag91.xml"/><Relationship Id="rId27" Type="http://schemas.openxmlformats.org/officeDocument/2006/relationships/slideLayout" Target="../slideLayouts/slideLayout45.xml"/><Relationship Id="rId30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tags" Target="../tags/tag108.xml"/><Relationship Id="rId18" Type="http://schemas.openxmlformats.org/officeDocument/2006/relationships/tags" Target="../tags/tag113.xml"/><Relationship Id="rId26" Type="http://schemas.openxmlformats.org/officeDocument/2006/relationships/tags" Target="../tags/tag121.xml"/><Relationship Id="rId3" Type="http://schemas.openxmlformats.org/officeDocument/2006/relationships/tags" Target="../tags/tag98.xml"/><Relationship Id="rId21" Type="http://schemas.openxmlformats.org/officeDocument/2006/relationships/tags" Target="../tags/tag116.xml"/><Relationship Id="rId7" Type="http://schemas.openxmlformats.org/officeDocument/2006/relationships/tags" Target="../tags/tag102.xml"/><Relationship Id="rId12" Type="http://schemas.openxmlformats.org/officeDocument/2006/relationships/tags" Target="../tags/tag107.xml"/><Relationship Id="rId17" Type="http://schemas.openxmlformats.org/officeDocument/2006/relationships/tags" Target="../tags/tag112.xml"/><Relationship Id="rId25" Type="http://schemas.openxmlformats.org/officeDocument/2006/relationships/tags" Target="../tags/tag120.xml"/><Relationship Id="rId2" Type="http://schemas.openxmlformats.org/officeDocument/2006/relationships/tags" Target="../tags/tag97.xml"/><Relationship Id="rId16" Type="http://schemas.openxmlformats.org/officeDocument/2006/relationships/tags" Target="../tags/tag111.xml"/><Relationship Id="rId20" Type="http://schemas.openxmlformats.org/officeDocument/2006/relationships/tags" Target="../tags/tag115.xml"/><Relationship Id="rId29" Type="http://schemas.openxmlformats.org/officeDocument/2006/relationships/image" Target="../media/image30.png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tags" Target="../tags/tag106.xml"/><Relationship Id="rId24" Type="http://schemas.openxmlformats.org/officeDocument/2006/relationships/tags" Target="../tags/tag119.xml"/><Relationship Id="rId5" Type="http://schemas.openxmlformats.org/officeDocument/2006/relationships/tags" Target="../tags/tag100.xml"/><Relationship Id="rId15" Type="http://schemas.openxmlformats.org/officeDocument/2006/relationships/tags" Target="../tags/tag110.xml"/><Relationship Id="rId23" Type="http://schemas.openxmlformats.org/officeDocument/2006/relationships/tags" Target="../tags/tag118.xml"/><Relationship Id="rId28" Type="http://schemas.openxmlformats.org/officeDocument/2006/relationships/notesSlide" Target="../notesSlides/notesSlide24.xml"/><Relationship Id="rId10" Type="http://schemas.openxmlformats.org/officeDocument/2006/relationships/tags" Target="../tags/tag105.xml"/><Relationship Id="rId19" Type="http://schemas.openxmlformats.org/officeDocument/2006/relationships/tags" Target="../tags/tag114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tags" Target="../tags/tag109.xml"/><Relationship Id="rId22" Type="http://schemas.openxmlformats.org/officeDocument/2006/relationships/tags" Target="../tags/tag117.xml"/><Relationship Id="rId27" Type="http://schemas.openxmlformats.org/officeDocument/2006/relationships/slideLayout" Target="../slideLayouts/slideLayout45.xml"/><Relationship Id="rId30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image" Target="../media/image30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notesSlide" Target="../notesSlides/notesSlide25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slideLayout" Target="../slideLayouts/slideLayout45.xml"/><Relationship Id="rId30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48.xml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7.wdp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174.xml"/><Relationship Id="rId21" Type="http://schemas.openxmlformats.org/officeDocument/2006/relationships/tags" Target="../tags/tag169.xml"/><Relationship Id="rId42" Type="http://schemas.openxmlformats.org/officeDocument/2006/relationships/tags" Target="../tags/tag190.xml"/><Relationship Id="rId47" Type="http://schemas.openxmlformats.org/officeDocument/2006/relationships/tags" Target="../tags/tag195.xml"/><Relationship Id="rId63" Type="http://schemas.openxmlformats.org/officeDocument/2006/relationships/tags" Target="../tags/tag211.xml"/><Relationship Id="rId68" Type="http://schemas.openxmlformats.org/officeDocument/2006/relationships/tags" Target="../tags/tag216.xml"/><Relationship Id="rId2" Type="http://schemas.openxmlformats.org/officeDocument/2006/relationships/tags" Target="../tags/tag150.xml"/><Relationship Id="rId16" Type="http://schemas.openxmlformats.org/officeDocument/2006/relationships/tags" Target="../tags/tag164.xml"/><Relationship Id="rId29" Type="http://schemas.openxmlformats.org/officeDocument/2006/relationships/tags" Target="../tags/tag177.xml"/><Relationship Id="rId11" Type="http://schemas.openxmlformats.org/officeDocument/2006/relationships/tags" Target="../tags/tag159.xml"/><Relationship Id="rId24" Type="http://schemas.openxmlformats.org/officeDocument/2006/relationships/tags" Target="../tags/tag172.xml"/><Relationship Id="rId32" Type="http://schemas.openxmlformats.org/officeDocument/2006/relationships/tags" Target="../tags/tag180.xml"/><Relationship Id="rId37" Type="http://schemas.openxmlformats.org/officeDocument/2006/relationships/tags" Target="../tags/tag185.xml"/><Relationship Id="rId40" Type="http://schemas.openxmlformats.org/officeDocument/2006/relationships/tags" Target="../tags/tag188.xml"/><Relationship Id="rId45" Type="http://schemas.openxmlformats.org/officeDocument/2006/relationships/tags" Target="../tags/tag193.xml"/><Relationship Id="rId53" Type="http://schemas.openxmlformats.org/officeDocument/2006/relationships/tags" Target="../tags/tag201.xml"/><Relationship Id="rId58" Type="http://schemas.openxmlformats.org/officeDocument/2006/relationships/tags" Target="../tags/tag206.xml"/><Relationship Id="rId66" Type="http://schemas.openxmlformats.org/officeDocument/2006/relationships/tags" Target="../tags/tag214.xml"/><Relationship Id="rId74" Type="http://schemas.openxmlformats.org/officeDocument/2006/relationships/notesSlide" Target="../notesSlides/notesSlide27.xml"/><Relationship Id="rId5" Type="http://schemas.openxmlformats.org/officeDocument/2006/relationships/tags" Target="../tags/tag153.xml"/><Relationship Id="rId61" Type="http://schemas.openxmlformats.org/officeDocument/2006/relationships/tags" Target="../tags/tag209.xml"/><Relationship Id="rId19" Type="http://schemas.openxmlformats.org/officeDocument/2006/relationships/tags" Target="../tags/tag167.xml"/><Relationship Id="rId14" Type="http://schemas.openxmlformats.org/officeDocument/2006/relationships/tags" Target="../tags/tag162.xml"/><Relationship Id="rId22" Type="http://schemas.openxmlformats.org/officeDocument/2006/relationships/tags" Target="../tags/tag170.xml"/><Relationship Id="rId27" Type="http://schemas.openxmlformats.org/officeDocument/2006/relationships/tags" Target="../tags/tag175.xml"/><Relationship Id="rId30" Type="http://schemas.openxmlformats.org/officeDocument/2006/relationships/tags" Target="../tags/tag178.xml"/><Relationship Id="rId35" Type="http://schemas.openxmlformats.org/officeDocument/2006/relationships/tags" Target="../tags/tag183.xml"/><Relationship Id="rId43" Type="http://schemas.openxmlformats.org/officeDocument/2006/relationships/tags" Target="../tags/tag191.xml"/><Relationship Id="rId48" Type="http://schemas.openxmlformats.org/officeDocument/2006/relationships/tags" Target="../tags/tag196.xml"/><Relationship Id="rId56" Type="http://schemas.openxmlformats.org/officeDocument/2006/relationships/tags" Target="../tags/tag204.xml"/><Relationship Id="rId64" Type="http://schemas.openxmlformats.org/officeDocument/2006/relationships/tags" Target="../tags/tag212.xml"/><Relationship Id="rId69" Type="http://schemas.openxmlformats.org/officeDocument/2006/relationships/tags" Target="../tags/tag217.xml"/><Relationship Id="rId8" Type="http://schemas.openxmlformats.org/officeDocument/2006/relationships/tags" Target="../tags/tag156.xml"/><Relationship Id="rId51" Type="http://schemas.openxmlformats.org/officeDocument/2006/relationships/tags" Target="../tags/tag199.xml"/><Relationship Id="rId72" Type="http://schemas.openxmlformats.org/officeDocument/2006/relationships/tags" Target="../tags/tag220.xml"/><Relationship Id="rId3" Type="http://schemas.openxmlformats.org/officeDocument/2006/relationships/tags" Target="../tags/tag151.xml"/><Relationship Id="rId12" Type="http://schemas.openxmlformats.org/officeDocument/2006/relationships/tags" Target="../tags/tag160.xml"/><Relationship Id="rId17" Type="http://schemas.openxmlformats.org/officeDocument/2006/relationships/tags" Target="../tags/tag165.xml"/><Relationship Id="rId25" Type="http://schemas.openxmlformats.org/officeDocument/2006/relationships/tags" Target="../tags/tag173.xml"/><Relationship Id="rId33" Type="http://schemas.openxmlformats.org/officeDocument/2006/relationships/tags" Target="../tags/tag181.xml"/><Relationship Id="rId38" Type="http://schemas.openxmlformats.org/officeDocument/2006/relationships/tags" Target="../tags/tag186.xml"/><Relationship Id="rId46" Type="http://schemas.openxmlformats.org/officeDocument/2006/relationships/tags" Target="../tags/tag194.xml"/><Relationship Id="rId59" Type="http://schemas.openxmlformats.org/officeDocument/2006/relationships/tags" Target="../tags/tag207.xml"/><Relationship Id="rId67" Type="http://schemas.openxmlformats.org/officeDocument/2006/relationships/tags" Target="../tags/tag215.xml"/><Relationship Id="rId20" Type="http://schemas.openxmlformats.org/officeDocument/2006/relationships/tags" Target="../tags/tag168.xml"/><Relationship Id="rId41" Type="http://schemas.openxmlformats.org/officeDocument/2006/relationships/tags" Target="../tags/tag189.xml"/><Relationship Id="rId54" Type="http://schemas.openxmlformats.org/officeDocument/2006/relationships/tags" Target="../tags/tag202.xml"/><Relationship Id="rId62" Type="http://schemas.openxmlformats.org/officeDocument/2006/relationships/tags" Target="../tags/tag210.xml"/><Relationship Id="rId70" Type="http://schemas.openxmlformats.org/officeDocument/2006/relationships/tags" Target="../tags/tag218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5" Type="http://schemas.openxmlformats.org/officeDocument/2006/relationships/tags" Target="../tags/tag163.xml"/><Relationship Id="rId23" Type="http://schemas.openxmlformats.org/officeDocument/2006/relationships/tags" Target="../tags/tag171.xml"/><Relationship Id="rId28" Type="http://schemas.openxmlformats.org/officeDocument/2006/relationships/tags" Target="../tags/tag176.xml"/><Relationship Id="rId36" Type="http://schemas.openxmlformats.org/officeDocument/2006/relationships/tags" Target="../tags/tag184.xml"/><Relationship Id="rId49" Type="http://schemas.openxmlformats.org/officeDocument/2006/relationships/tags" Target="../tags/tag197.xml"/><Relationship Id="rId57" Type="http://schemas.openxmlformats.org/officeDocument/2006/relationships/tags" Target="../tags/tag205.xml"/><Relationship Id="rId10" Type="http://schemas.openxmlformats.org/officeDocument/2006/relationships/tags" Target="../tags/tag158.xml"/><Relationship Id="rId31" Type="http://schemas.openxmlformats.org/officeDocument/2006/relationships/tags" Target="../tags/tag179.xml"/><Relationship Id="rId44" Type="http://schemas.openxmlformats.org/officeDocument/2006/relationships/tags" Target="../tags/tag192.xml"/><Relationship Id="rId52" Type="http://schemas.openxmlformats.org/officeDocument/2006/relationships/tags" Target="../tags/tag200.xml"/><Relationship Id="rId60" Type="http://schemas.openxmlformats.org/officeDocument/2006/relationships/tags" Target="../tags/tag208.xml"/><Relationship Id="rId65" Type="http://schemas.openxmlformats.org/officeDocument/2006/relationships/tags" Target="../tags/tag213.xml"/><Relationship Id="rId73" Type="http://schemas.openxmlformats.org/officeDocument/2006/relationships/slideLayout" Target="../slideLayouts/slideLayout45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3" Type="http://schemas.openxmlformats.org/officeDocument/2006/relationships/tags" Target="../tags/tag161.xml"/><Relationship Id="rId18" Type="http://schemas.openxmlformats.org/officeDocument/2006/relationships/tags" Target="../tags/tag166.xml"/><Relationship Id="rId39" Type="http://schemas.openxmlformats.org/officeDocument/2006/relationships/tags" Target="../tags/tag187.xml"/><Relationship Id="rId34" Type="http://schemas.openxmlformats.org/officeDocument/2006/relationships/tags" Target="../tags/tag182.xml"/><Relationship Id="rId50" Type="http://schemas.openxmlformats.org/officeDocument/2006/relationships/tags" Target="../tags/tag198.xml"/><Relationship Id="rId55" Type="http://schemas.openxmlformats.org/officeDocument/2006/relationships/tags" Target="../tags/tag203.xml"/><Relationship Id="rId7" Type="http://schemas.openxmlformats.org/officeDocument/2006/relationships/tags" Target="../tags/tag155.xml"/><Relationship Id="rId71" Type="http://schemas.openxmlformats.org/officeDocument/2006/relationships/tags" Target="../tags/tag219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246.xml"/><Relationship Id="rId21" Type="http://schemas.openxmlformats.org/officeDocument/2006/relationships/tags" Target="../tags/tag241.xml"/><Relationship Id="rId42" Type="http://schemas.openxmlformats.org/officeDocument/2006/relationships/tags" Target="../tags/tag262.xml"/><Relationship Id="rId47" Type="http://schemas.openxmlformats.org/officeDocument/2006/relationships/tags" Target="../tags/tag267.xml"/><Relationship Id="rId63" Type="http://schemas.openxmlformats.org/officeDocument/2006/relationships/tags" Target="../tags/tag283.xml"/><Relationship Id="rId68" Type="http://schemas.openxmlformats.org/officeDocument/2006/relationships/tags" Target="../tags/tag288.xml"/><Relationship Id="rId2" Type="http://schemas.openxmlformats.org/officeDocument/2006/relationships/tags" Target="../tags/tag222.xml"/><Relationship Id="rId16" Type="http://schemas.openxmlformats.org/officeDocument/2006/relationships/tags" Target="../tags/tag236.xml"/><Relationship Id="rId29" Type="http://schemas.openxmlformats.org/officeDocument/2006/relationships/tags" Target="../tags/tag249.xml"/><Relationship Id="rId11" Type="http://schemas.openxmlformats.org/officeDocument/2006/relationships/tags" Target="../tags/tag231.xml"/><Relationship Id="rId24" Type="http://schemas.openxmlformats.org/officeDocument/2006/relationships/tags" Target="../tags/tag244.xml"/><Relationship Id="rId32" Type="http://schemas.openxmlformats.org/officeDocument/2006/relationships/tags" Target="../tags/tag252.xml"/><Relationship Id="rId37" Type="http://schemas.openxmlformats.org/officeDocument/2006/relationships/tags" Target="../tags/tag257.xml"/><Relationship Id="rId40" Type="http://schemas.openxmlformats.org/officeDocument/2006/relationships/tags" Target="../tags/tag260.xml"/><Relationship Id="rId45" Type="http://schemas.openxmlformats.org/officeDocument/2006/relationships/tags" Target="../tags/tag265.xml"/><Relationship Id="rId53" Type="http://schemas.openxmlformats.org/officeDocument/2006/relationships/tags" Target="../tags/tag273.xml"/><Relationship Id="rId58" Type="http://schemas.openxmlformats.org/officeDocument/2006/relationships/tags" Target="../tags/tag278.xml"/><Relationship Id="rId66" Type="http://schemas.openxmlformats.org/officeDocument/2006/relationships/tags" Target="../tags/tag286.xml"/><Relationship Id="rId74" Type="http://schemas.openxmlformats.org/officeDocument/2006/relationships/notesSlide" Target="../notesSlides/notesSlide28.xml"/><Relationship Id="rId5" Type="http://schemas.openxmlformats.org/officeDocument/2006/relationships/tags" Target="../tags/tag225.xml"/><Relationship Id="rId61" Type="http://schemas.openxmlformats.org/officeDocument/2006/relationships/tags" Target="../tags/tag281.xml"/><Relationship Id="rId19" Type="http://schemas.openxmlformats.org/officeDocument/2006/relationships/tags" Target="../tags/tag239.xml"/><Relationship Id="rId14" Type="http://schemas.openxmlformats.org/officeDocument/2006/relationships/tags" Target="../tags/tag234.xml"/><Relationship Id="rId22" Type="http://schemas.openxmlformats.org/officeDocument/2006/relationships/tags" Target="../tags/tag242.xml"/><Relationship Id="rId27" Type="http://schemas.openxmlformats.org/officeDocument/2006/relationships/tags" Target="../tags/tag247.xml"/><Relationship Id="rId30" Type="http://schemas.openxmlformats.org/officeDocument/2006/relationships/tags" Target="../tags/tag250.xml"/><Relationship Id="rId35" Type="http://schemas.openxmlformats.org/officeDocument/2006/relationships/tags" Target="../tags/tag255.xml"/><Relationship Id="rId43" Type="http://schemas.openxmlformats.org/officeDocument/2006/relationships/tags" Target="../tags/tag263.xml"/><Relationship Id="rId48" Type="http://schemas.openxmlformats.org/officeDocument/2006/relationships/tags" Target="../tags/tag268.xml"/><Relationship Id="rId56" Type="http://schemas.openxmlformats.org/officeDocument/2006/relationships/tags" Target="../tags/tag276.xml"/><Relationship Id="rId64" Type="http://schemas.openxmlformats.org/officeDocument/2006/relationships/tags" Target="../tags/tag284.xml"/><Relationship Id="rId69" Type="http://schemas.openxmlformats.org/officeDocument/2006/relationships/tags" Target="../tags/tag289.xml"/><Relationship Id="rId8" Type="http://schemas.openxmlformats.org/officeDocument/2006/relationships/tags" Target="../tags/tag228.xml"/><Relationship Id="rId51" Type="http://schemas.openxmlformats.org/officeDocument/2006/relationships/tags" Target="../tags/tag271.xml"/><Relationship Id="rId72" Type="http://schemas.openxmlformats.org/officeDocument/2006/relationships/tags" Target="../tags/tag292.xml"/><Relationship Id="rId3" Type="http://schemas.openxmlformats.org/officeDocument/2006/relationships/tags" Target="../tags/tag223.xml"/><Relationship Id="rId12" Type="http://schemas.openxmlformats.org/officeDocument/2006/relationships/tags" Target="../tags/tag232.xml"/><Relationship Id="rId17" Type="http://schemas.openxmlformats.org/officeDocument/2006/relationships/tags" Target="../tags/tag237.xml"/><Relationship Id="rId25" Type="http://schemas.openxmlformats.org/officeDocument/2006/relationships/tags" Target="../tags/tag245.xml"/><Relationship Id="rId33" Type="http://schemas.openxmlformats.org/officeDocument/2006/relationships/tags" Target="../tags/tag253.xml"/><Relationship Id="rId38" Type="http://schemas.openxmlformats.org/officeDocument/2006/relationships/tags" Target="../tags/tag258.xml"/><Relationship Id="rId46" Type="http://schemas.openxmlformats.org/officeDocument/2006/relationships/tags" Target="../tags/tag266.xml"/><Relationship Id="rId59" Type="http://schemas.openxmlformats.org/officeDocument/2006/relationships/tags" Target="../tags/tag279.xml"/><Relationship Id="rId67" Type="http://schemas.openxmlformats.org/officeDocument/2006/relationships/tags" Target="../tags/tag287.xml"/><Relationship Id="rId20" Type="http://schemas.openxmlformats.org/officeDocument/2006/relationships/tags" Target="../tags/tag240.xml"/><Relationship Id="rId41" Type="http://schemas.openxmlformats.org/officeDocument/2006/relationships/tags" Target="../tags/tag261.xml"/><Relationship Id="rId54" Type="http://schemas.openxmlformats.org/officeDocument/2006/relationships/tags" Target="../tags/tag274.xml"/><Relationship Id="rId62" Type="http://schemas.openxmlformats.org/officeDocument/2006/relationships/tags" Target="../tags/tag282.xml"/><Relationship Id="rId70" Type="http://schemas.openxmlformats.org/officeDocument/2006/relationships/tags" Target="../tags/tag290.xml"/><Relationship Id="rId1" Type="http://schemas.openxmlformats.org/officeDocument/2006/relationships/tags" Target="../tags/tag221.xml"/><Relationship Id="rId6" Type="http://schemas.openxmlformats.org/officeDocument/2006/relationships/tags" Target="../tags/tag226.xml"/><Relationship Id="rId15" Type="http://schemas.openxmlformats.org/officeDocument/2006/relationships/tags" Target="../tags/tag235.xml"/><Relationship Id="rId23" Type="http://schemas.openxmlformats.org/officeDocument/2006/relationships/tags" Target="../tags/tag243.xml"/><Relationship Id="rId28" Type="http://schemas.openxmlformats.org/officeDocument/2006/relationships/tags" Target="../tags/tag248.xml"/><Relationship Id="rId36" Type="http://schemas.openxmlformats.org/officeDocument/2006/relationships/tags" Target="../tags/tag256.xml"/><Relationship Id="rId49" Type="http://schemas.openxmlformats.org/officeDocument/2006/relationships/tags" Target="../tags/tag269.xml"/><Relationship Id="rId57" Type="http://schemas.openxmlformats.org/officeDocument/2006/relationships/tags" Target="../tags/tag277.xml"/><Relationship Id="rId10" Type="http://schemas.openxmlformats.org/officeDocument/2006/relationships/tags" Target="../tags/tag230.xml"/><Relationship Id="rId31" Type="http://schemas.openxmlformats.org/officeDocument/2006/relationships/tags" Target="../tags/tag251.xml"/><Relationship Id="rId44" Type="http://schemas.openxmlformats.org/officeDocument/2006/relationships/tags" Target="../tags/tag264.xml"/><Relationship Id="rId52" Type="http://schemas.openxmlformats.org/officeDocument/2006/relationships/tags" Target="../tags/tag272.xml"/><Relationship Id="rId60" Type="http://schemas.openxmlformats.org/officeDocument/2006/relationships/tags" Target="../tags/tag280.xml"/><Relationship Id="rId65" Type="http://schemas.openxmlformats.org/officeDocument/2006/relationships/tags" Target="../tags/tag285.xml"/><Relationship Id="rId73" Type="http://schemas.openxmlformats.org/officeDocument/2006/relationships/slideLayout" Target="../slideLayouts/slideLayout45.xml"/><Relationship Id="rId4" Type="http://schemas.openxmlformats.org/officeDocument/2006/relationships/tags" Target="../tags/tag224.xml"/><Relationship Id="rId9" Type="http://schemas.openxmlformats.org/officeDocument/2006/relationships/tags" Target="../tags/tag229.xml"/><Relationship Id="rId13" Type="http://schemas.openxmlformats.org/officeDocument/2006/relationships/tags" Target="../tags/tag233.xml"/><Relationship Id="rId18" Type="http://schemas.openxmlformats.org/officeDocument/2006/relationships/tags" Target="../tags/tag238.xml"/><Relationship Id="rId39" Type="http://schemas.openxmlformats.org/officeDocument/2006/relationships/tags" Target="../tags/tag259.xml"/><Relationship Id="rId34" Type="http://schemas.openxmlformats.org/officeDocument/2006/relationships/tags" Target="../tags/tag254.xml"/><Relationship Id="rId50" Type="http://schemas.openxmlformats.org/officeDocument/2006/relationships/tags" Target="../tags/tag270.xml"/><Relationship Id="rId55" Type="http://schemas.openxmlformats.org/officeDocument/2006/relationships/tags" Target="../tags/tag275.xml"/><Relationship Id="rId7" Type="http://schemas.openxmlformats.org/officeDocument/2006/relationships/tags" Target="../tags/tag227.xml"/><Relationship Id="rId71" Type="http://schemas.openxmlformats.org/officeDocument/2006/relationships/tags" Target="../tags/tag29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13" Type="http://schemas.openxmlformats.org/officeDocument/2006/relationships/notesSlide" Target="../notesSlides/notesSlide29.xml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36.jpeg"/><Relationship Id="rId2" Type="http://schemas.openxmlformats.org/officeDocument/2006/relationships/tags" Target="../tags/tag294.xml"/><Relationship Id="rId16" Type="http://schemas.openxmlformats.org/officeDocument/2006/relationships/image" Target="../media/image35.jpeg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tags" Target="../tags/tag303.xml"/><Relationship Id="rId5" Type="http://schemas.openxmlformats.org/officeDocument/2006/relationships/tags" Target="../tags/tag297.xml"/><Relationship Id="rId15" Type="http://schemas.openxmlformats.org/officeDocument/2006/relationships/image" Target="../media/image34.png"/><Relationship Id="rId10" Type="http://schemas.openxmlformats.org/officeDocument/2006/relationships/tags" Target="../tags/tag302.xml"/><Relationship Id="rId4" Type="http://schemas.openxmlformats.org/officeDocument/2006/relationships/tags" Target="../tags/tag296.xml"/><Relationship Id="rId9" Type="http://schemas.openxmlformats.org/officeDocument/2006/relationships/tags" Target="../tags/tag301.xml"/><Relationship Id="rId1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3" Type="http://schemas.openxmlformats.org/officeDocument/2006/relationships/tags" Target="../tags/tag306.xml"/><Relationship Id="rId7" Type="http://schemas.openxmlformats.org/officeDocument/2006/relationships/slideLayout" Target="../slideLayouts/slideLayout45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5" Type="http://schemas.openxmlformats.org/officeDocument/2006/relationships/tags" Target="../tags/tag308.xml"/><Relationship Id="rId4" Type="http://schemas.openxmlformats.org/officeDocument/2006/relationships/tags" Target="../tags/tag307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tags" Target="../tags/tag322.xml"/><Relationship Id="rId18" Type="http://schemas.openxmlformats.org/officeDocument/2006/relationships/tags" Target="../tags/tag327.xml"/><Relationship Id="rId26" Type="http://schemas.openxmlformats.org/officeDocument/2006/relationships/tags" Target="../tags/tag335.xml"/><Relationship Id="rId39" Type="http://schemas.openxmlformats.org/officeDocument/2006/relationships/slideLayout" Target="../slideLayouts/slideLayout3.xml"/><Relationship Id="rId21" Type="http://schemas.openxmlformats.org/officeDocument/2006/relationships/tags" Target="../tags/tag330.xml"/><Relationship Id="rId34" Type="http://schemas.openxmlformats.org/officeDocument/2006/relationships/tags" Target="../tags/tag343.xml"/><Relationship Id="rId42" Type="http://schemas.microsoft.com/office/2007/relationships/hdphoto" Target="../media/hdphoto1.wdp"/><Relationship Id="rId47" Type="http://schemas.openxmlformats.org/officeDocument/2006/relationships/image" Target="../media/image37.png"/><Relationship Id="rId50" Type="http://schemas.openxmlformats.org/officeDocument/2006/relationships/image" Target="../media/image611.png"/><Relationship Id="rId7" Type="http://schemas.openxmlformats.org/officeDocument/2006/relationships/tags" Target="../tags/tag316.xml"/><Relationship Id="rId2" Type="http://schemas.openxmlformats.org/officeDocument/2006/relationships/tags" Target="../tags/tag311.xml"/><Relationship Id="rId16" Type="http://schemas.openxmlformats.org/officeDocument/2006/relationships/tags" Target="../tags/tag325.xml"/><Relationship Id="rId29" Type="http://schemas.openxmlformats.org/officeDocument/2006/relationships/tags" Target="../tags/tag338.xml"/><Relationship Id="rId11" Type="http://schemas.openxmlformats.org/officeDocument/2006/relationships/tags" Target="../tags/tag320.xml"/><Relationship Id="rId24" Type="http://schemas.openxmlformats.org/officeDocument/2006/relationships/tags" Target="../tags/tag333.xml"/><Relationship Id="rId32" Type="http://schemas.openxmlformats.org/officeDocument/2006/relationships/tags" Target="../tags/tag341.xml"/><Relationship Id="rId37" Type="http://schemas.openxmlformats.org/officeDocument/2006/relationships/tags" Target="../tags/tag346.xml"/><Relationship Id="rId40" Type="http://schemas.openxmlformats.org/officeDocument/2006/relationships/notesSlide" Target="../notesSlides/notesSlide31.xml"/><Relationship Id="rId45" Type="http://schemas.openxmlformats.org/officeDocument/2006/relationships/tags" Target="../tags/tag319.xml"/><Relationship Id="rId5" Type="http://schemas.openxmlformats.org/officeDocument/2006/relationships/tags" Target="../tags/tag314.xml"/><Relationship Id="rId15" Type="http://schemas.openxmlformats.org/officeDocument/2006/relationships/tags" Target="../tags/tag324.xml"/><Relationship Id="rId23" Type="http://schemas.openxmlformats.org/officeDocument/2006/relationships/tags" Target="../tags/tag332.xml"/><Relationship Id="rId28" Type="http://schemas.openxmlformats.org/officeDocument/2006/relationships/tags" Target="../tags/tag337.xml"/><Relationship Id="rId36" Type="http://schemas.openxmlformats.org/officeDocument/2006/relationships/tags" Target="../tags/tag345.xml"/><Relationship Id="rId49" Type="http://schemas.openxmlformats.org/officeDocument/2006/relationships/image" Target="../media/image38.png"/><Relationship Id="rId10" Type="http://schemas.openxmlformats.org/officeDocument/2006/relationships/tags" Target="../tags/tag319.xml"/><Relationship Id="rId19" Type="http://schemas.openxmlformats.org/officeDocument/2006/relationships/tags" Target="../tags/tag328.xml"/><Relationship Id="rId31" Type="http://schemas.openxmlformats.org/officeDocument/2006/relationships/tags" Target="../tags/tag340.xml"/><Relationship Id="rId44" Type="http://schemas.openxmlformats.org/officeDocument/2006/relationships/image" Target="../media/image571.png"/><Relationship Id="rId4" Type="http://schemas.openxmlformats.org/officeDocument/2006/relationships/tags" Target="../tags/tag313.xml"/><Relationship Id="rId9" Type="http://schemas.openxmlformats.org/officeDocument/2006/relationships/tags" Target="../tags/tag318.xml"/><Relationship Id="rId14" Type="http://schemas.openxmlformats.org/officeDocument/2006/relationships/tags" Target="../tags/tag323.xml"/><Relationship Id="rId22" Type="http://schemas.openxmlformats.org/officeDocument/2006/relationships/tags" Target="../tags/tag331.xml"/><Relationship Id="rId27" Type="http://schemas.openxmlformats.org/officeDocument/2006/relationships/tags" Target="../tags/tag336.xml"/><Relationship Id="rId30" Type="http://schemas.openxmlformats.org/officeDocument/2006/relationships/tags" Target="../tags/tag339.xml"/><Relationship Id="rId35" Type="http://schemas.openxmlformats.org/officeDocument/2006/relationships/tags" Target="../tags/tag344.xml"/><Relationship Id="rId43" Type="http://schemas.openxmlformats.org/officeDocument/2006/relationships/tags" Target="../tags/tag318.xml"/><Relationship Id="rId48" Type="http://schemas.microsoft.com/office/2007/relationships/hdphoto" Target="../media/hdphoto9.wdp"/><Relationship Id="rId8" Type="http://schemas.openxmlformats.org/officeDocument/2006/relationships/tags" Target="../tags/tag317.xml"/><Relationship Id="rId3" Type="http://schemas.openxmlformats.org/officeDocument/2006/relationships/tags" Target="../tags/tag312.xml"/><Relationship Id="rId12" Type="http://schemas.openxmlformats.org/officeDocument/2006/relationships/tags" Target="../tags/tag321.xml"/><Relationship Id="rId17" Type="http://schemas.openxmlformats.org/officeDocument/2006/relationships/tags" Target="../tags/tag326.xml"/><Relationship Id="rId25" Type="http://schemas.openxmlformats.org/officeDocument/2006/relationships/tags" Target="../tags/tag334.xml"/><Relationship Id="rId33" Type="http://schemas.openxmlformats.org/officeDocument/2006/relationships/tags" Target="../tags/tag342.xml"/><Relationship Id="rId38" Type="http://schemas.openxmlformats.org/officeDocument/2006/relationships/tags" Target="../tags/tag347.xml"/><Relationship Id="rId46" Type="http://schemas.openxmlformats.org/officeDocument/2006/relationships/image" Target="../media/image581.png"/><Relationship Id="rId20" Type="http://schemas.openxmlformats.org/officeDocument/2006/relationships/tags" Target="../tags/tag329.xml"/><Relationship Id="rId41" Type="http://schemas.openxmlformats.org/officeDocument/2006/relationships/image" Target="../media/image5.jpeg"/><Relationship Id="rId1" Type="http://schemas.openxmlformats.org/officeDocument/2006/relationships/tags" Target="../tags/tag310.xml"/><Relationship Id="rId6" Type="http://schemas.openxmlformats.org/officeDocument/2006/relationships/tags" Target="../tags/tag315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360.xml"/><Relationship Id="rId18" Type="http://schemas.openxmlformats.org/officeDocument/2006/relationships/tags" Target="../tags/tag365.xml"/><Relationship Id="rId26" Type="http://schemas.openxmlformats.org/officeDocument/2006/relationships/tags" Target="../tags/tag373.xml"/><Relationship Id="rId39" Type="http://schemas.openxmlformats.org/officeDocument/2006/relationships/tags" Target="../tags/tag367.xml"/><Relationship Id="rId21" Type="http://schemas.openxmlformats.org/officeDocument/2006/relationships/tags" Target="../tags/tag368.xml"/><Relationship Id="rId34" Type="http://schemas.openxmlformats.org/officeDocument/2006/relationships/tags" Target="../tags/tag381.xml"/><Relationship Id="rId42" Type="http://schemas.openxmlformats.org/officeDocument/2006/relationships/image" Target="../media/image63.png"/><Relationship Id="rId47" Type="http://schemas.openxmlformats.org/officeDocument/2006/relationships/image" Target="../media/image65.png"/><Relationship Id="rId50" Type="http://schemas.openxmlformats.org/officeDocument/2006/relationships/tags" Target="../tags/tag375.xml"/><Relationship Id="rId7" Type="http://schemas.openxmlformats.org/officeDocument/2006/relationships/tags" Target="../tags/tag354.xml"/><Relationship Id="rId2" Type="http://schemas.openxmlformats.org/officeDocument/2006/relationships/tags" Target="../tags/tag349.xml"/><Relationship Id="rId16" Type="http://schemas.openxmlformats.org/officeDocument/2006/relationships/tags" Target="../tags/tag363.xml"/><Relationship Id="rId29" Type="http://schemas.openxmlformats.org/officeDocument/2006/relationships/tags" Target="../tags/tag376.xml"/><Relationship Id="rId11" Type="http://schemas.openxmlformats.org/officeDocument/2006/relationships/tags" Target="../tags/tag358.xml"/><Relationship Id="rId24" Type="http://schemas.openxmlformats.org/officeDocument/2006/relationships/tags" Target="../tags/tag371.xml"/><Relationship Id="rId32" Type="http://schemas.openxmlformats.org/officeDocument/2006/relationships/tags" Target="../tags/tag379.xml"/><Relationship Id="rId37" Type="http://schemas.openxmlformats.org/officeDocument/2006/relationships/slideLayout" Target="../slideLayouts/slideLayout45.xml"/><Relationship Id="rId40" Type="http://schemas.openxmlformats.org/officeDocument/2006/relationships/image" Target="../media/image62.png"/><Relationship Id="rId45" Type="http://schemas.microsoft.com/office/2007/relationships/hdphoto" Target="../media/hdphoto6.wdp"/><Relationship Id="rId53" Type="http://schemas.openxmlformats.org/officeDocument/2006/relationships/image" Target="../media/image68.png"/><Relationship Id="rId5" Type="http://schemas.openxmlformats.org/officeDocument/2006/relationships/tags" Target="../tags/tag352.xml"/><Relationship Id="rId15" Type="http://schemas.openxmlformats.org/officeDocument/2006/relationships/tags" Target="../tags/tag362.xml"/><Relationship Id="rId23" Type="http://schemas.openxmlformats.org/officeDocument/2006/relationships/tags" Target="../tags/tag370.xml"/><Relationship Id="rId28" Type="http://schemas.openxmlformats.org/officeDocument/2006/relationships/tags" Target="../tags/tag375.xml"/><Relationship Id="rId36" Type="http://schemas.openxmlformats.org/officeDocument/2006/relationships/tags" Target="../tags/tag383.xml"/><Relationship Id="rId49" Type="http://schemas.openxmlformats.org/officeDocument/2006/relationships/image" Target="../media/image66.png"/><Relationship Id="rId10" Type="http://schemas.openxmlformats.org/officeDocument/2006/relationships/tags" Target="../tags/tag357.xml"/><Relationship Id="rId19" Type="http://schemas.openxmlformats.org/officeDocument/2006/relationships/tags" Target="../tags/tag366.xml"/><Relationship Id="rId31" Type="http://schemas.openxmlformats.org/officeDocument/2006/relationships/tags" Target="../tags/tag378.xml"/><Relationship Id="rId44" Type="http://schemas.openxmlformats.org/officeDocument/2006/relationships/image" Target="../media/image30.png"/><Relationship Id="rId52" Type="http://schemas.openxmlformats.org/officeDocument/2006/relationships/tags" Target="../tags/tag376.xml"/><Relationship Id="rId4" Type="http://schemas.openxmlformats.org/officeDocument/2006/relationships/tags" Target="../tags/tag351.xml"/><Relationship Id="rId9" Type="http://schemas.openxmlformats.org/officeDocument/2006/relationships/tags" Target="../tags/tag356.xml"/><Relationship Id="rId14" Type="http://schemas.openxmlformats.org/officeDocument/2006/relationships/tags" Target="../tags/tag361.xml"/><Relationship Id="rId22" Type="http://schemas.openxmlformats.org/officeDocument/2006/relationships/tags" Target="../tags/tag369.xml"/><Relationship Id="rId27" Type="http://schemas.openxmlformats.org/officeDocument/2006/relationships/tags" Target="../tags/tag374.xml"/><Relationship Id="rId30" Type="http://schemas.openxmlformats.org/officeDocument/2006/relationships/tags" Target="../tags/tag377.xml"/><Relationship Id="rId35" Type="http://schemas.openxmlformats.org/officeDocument/2006/relationships/tags" Target="../tags/tag382.xml"/><Relationship Id="rId43" Type="http://schemas.openxmlformats.org/officeDocument/2006/relationships/image" Target="../media/image39.png"/><Relationship Id="rId48" Type="http://schemas.openxmlformats.org/officeDocument/2006/relationships/tags" Target="../tags/tag374.xml"/><Relationship Id="rId8" Type="http://schemas.openxmlformats.org/officeDocument/2006/relationships/tags" Target="../tags/tag355.xml"/><Relationship Id="rId51" Type="http://schemas.openxmlformats.org/officeDocument/2006/relationships/image" Target="../media/image67.png"/><Relationship Id="rId3" Type="http://schemas.openxmlformats.org/officeDocument/2006/relationships/tags" Target="../tags/tag350.xml"/><Relationship Id="rId12" Type="http://schemas.openxmlformats.org/officeDocument/2006/relationships/tags" Target="../tags/tag359.xml"/><Relationship Id="rId17" Type="http://schemas.openxmlformats.org/officeDocument/2006/relationships/tags" Target="../tags/tag364.xml"/><Relationship Id="rId25" Type="http://schemas.openxmlformats.org/officeDocument/2006/relationships/tags" Target="../tags/tag372.xml"/><Relationship Id="rId33" Type="http://schemas.openxmlformats.org/officeDocument/2006/relationships/tags" Target="../tags/tag380.xml"/><Relationship Id="rId46" Type="http://schemas.openxmlformats.org/officeDocument/2006/relationships/tags" Target="../tags/tag373.xml"/><Relationship Id="rId20" Type="http://schemas.openxmlformats.org/officeDocument/2006/relationships/tags" Target="../tags/tag367.xml"/><Relationship Id="rId41" Type="http://schemas.openxmlformats.org/officeDocument/2006/relationships/tags" Target="../tags/tag368.xml"/><Relationship Id="rId1" Type="http://schemas.openxmlformats.org/officeDocument/2006/relationships/tags" Target="../tags/tag348.xml"/><Relationship Id="rId6" Type="http://schemas.openxmlformats.org/officeDocument/2006/relationships/tags" Target="../tags/tag35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391.xml"/><Relationship Id="rId13" Type="http://schemas.openxmlformats.org/officeDocument/2006/relationships/notesSlide" Target="../notesSlides/notesSlide32.xml"/><Relationship Id="rId3" Type="http://schemas.openxmlformats.org/officeDocument/2006/relationships/tags" Target="../tags/tag386.xml"/><Relationship Id="rId7" Type="http://schemas.openxmlformats.org/officeDocument/2006/relationships/tags" Target="../tags/tag390.xml"/><Relationship Id="rId12" Type="http://schemas.openxmlformats.org/officeDocument/2006/relationships/slideLayout" Target="../slideLayouts/slideLayout45.xml"/><Relationship Id="rId2" Type="http://schemas.openxmlformats.org/officeDocument/2006/relationships/tags" Target="../tags/tag385.xml"/><Relationship Id="rId1" Type="http://schemas.openxmlformats.org/officeDocument/2006/relationships/tags" Target="../tags/tag384.xml"/><Relationship Id="rId6" Type="http://schemas.openxmlformats.org/officeDocument/2006/relationships/tags" Target="../tags/tag389.xml"/><Relationship Id="rId11" Type="http://schemas.openxmlformats.org/officeDocument/2006/relationships/tags" Target="../tags/tag394.xml"/><Relationship Id="rId5" Type="http://schemas.openxmlformats.org/officeDocument/2006/relationships/tags" Target="../tags/tag388.xml"/><Relationship Id="rId10" Type="http://schemas.openxmlformats.org/officeDocument/2006/relationships/tags" Target="../tags/tag393.xml"/><Relationship Id="rId4" Type="http://schemas.openxmlformats.org/officeDocument/2006/relationships/tags" Target="../tags/tag387.xml"/><Relationship Id="rId9" Type="http://schemas.openxmlformats.org/officeDocument/2006/relationships/tags" Target="../tags/tag392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tags" Target="../tags/tag407.xml"/><Relationship Id="rId18" Type="http://schemas.openxmlformats.org/officeDocument/2006/relationships/tags" Target="../tags/tag412.xml"/><Relationship Id="rId26" Type="http://schemas.openxmlformats.org/officeDocument/2006/relationships/tags" Target="../tags/tag420.xml"/><Relationship Id="rId39" Type="http://schemas.openxmlformats.org/officeDocument/2006/relationships/tags" Target="../tags/tag433.xml"/><Relationship Id="rId21" Type="http://schemas.openxmlformats.org/officeDocument/2006/relationships/tags" Target="../tags/tag415.xml"/><Relationship Id="rId34" Type="http://schemas.openxmlformats.org/officeDocument/2006/relationships/tags" Target="../tags/tag428.xml"/><Relationship Id="rId42" Type="http://schemas.openxmlformats.org/officeDocument/2006/relationships/tags" Target="../tags/tag436.xml"/><Relationship Id="rId47" Type="http://schemas.openxmlformats.org/officeDocument/2006/relationships/slideLayout" Target="../slideLayouts/slideLayout3.xml"/><Relationship Id="rId50" Type="http://schemas.openxmlformats.org/officeDocument/2006/relationships/tags" Target="../tags/tag426.xml"/><Relationship Id="rId7" Type="http://schemas.openxmlformats.org/officeDocument/2006/relationships/tags" Target="../tags/tag401.xml"/><Relationship Id="rId2" Type="http://schemas.openxmlformats.org/officeDocument/2006/relationships/tags" Target="../tags/tag396.xml"/><Relationship Id="rId16" Type="http://schemas.openxmlformats.org/officeDocument/2006/relationships/tags" Target="../tags/tag410.xml"/><Relationship Id="rId29" Type="http://schemas.openxmlformats.org/officeDocument/2006/relationships/tags" Target="../tags/tag423.xml"/><Relationship Id="rId11" Type="http://schemas.openxmlformats.org/officeDocument/2006/relationships/tags" Target="../tags/tag405.xml"/><Relationship Id="rId24" Type="http://schemas.openxmlformats.org/officeDocument/2006/relationships/tags" Target="../tags/tag418.xml"/><Relationship Id="rId32" Type="http://schemas.openxmlformats.org/officeDocument/2006/relationships/tags" Target="../tags/tag426.xml"/><Relationship Id="rId37" Type="http://schemas.openxmlformats.org/officeDocument/2006/relationships/tags" Target="../tags/tag431.xml"/><Relationship Id="rId40" Type="http://schemas.openxmlformats.org/officeDocument/2006/relationships/tags" Target="../tags/tag434.xml"/><Relationship Id="rId45" Type="http://schemas.openxmlformats.org/officeDocument/2006/relationships/tags" Target="../tags/tag439.xml"/><Relationship Id="rId5" Type="http://schemas.openxmlformats.org/officeDocument/2006/relationships/tags" Target="../tags/tag399.xml"/><Relationship Id="rId15" Type="http://schemas.openxmlformats.org/officeDocument/2006/relationships/tags" Target="../tags/tag409.xml"/><Relationship Id="rId23" Type="http://schemas.openxmlformats.org/officeDocument/2006/relationships/tags" Target="../tags/tag417.xml"/><Relationship Id="rId28" Type="http://schemas.openxmlformats.org/officeDocument/2006/relationships/tags" Target="../tags/tag422.xml"/><Relationship Id="rId36" Type="http://schemas.openxmlformats.org/officeDocument/2006/relationships/tags" Target="../tags/tag430.xml"/><Relationship Id="rId49" Type="http://schemas.openxmlformats.org/officeDocument/2006/relationships/image" Target="../media/image1.png"/><Relationship Id="rId10" Type="http://schemas.openxmlformats.org/officeDocument/2006/relationships/tags" Target="../tags/tag404.xml"/><Relationship Id="rId19" Type="http://schemas.openxmlformats.org/officeDocument/2006/relationships/tags" Target="../tags/tag413.xml"/><Relationship Id="rId31" Type="http://schemas.openxmlformats.org/officeDocument/2006/relationships/tags" Target="../tags/tag425.xml"/><Relationship Id="rId44" Type="http://schemas.openxmlformats.org/officeDocument/2006/relationships/tags" Target="../tags/tag438.xml"/><Relationship Id="rId52" Type="http://schemas.openxmlformats.org/officeDocument/2006/relationships/image" Target="../media/image40.png"/><Relationship Id="rId4" Type="http://schemas.openxmlformats.org/officeDocument/2006/relationships/tags" Target="../tags/tag398.xml"/><Relationship Id="rId9" Type="http://schemas.openxmlformats.org/officeDocument/2006/relationships/tags" Target="../tags/tag403.xml"/><Relationship Id="rId14" Type="http://schemas.openxmlformats.org/officeDocument/2006/relationships/tags" Target="../tags/tag408.xml"/><Relationship Id="rId22" Type="http://schemas.openxmlformats.org/officeDocument/2006/relationships/tags" Target="../tags/tag416.xml"/><Relationship Id="rId27" Type="http://schemas.openxmlformats.org/officeDocument/2006/relationships/tags" Target="../tags/tag421.xml"/><Relationship Id="rId30" Type="http://schemas.openxmlformats.org/officeDocument/2006/relationships/tags" Target="../tags/tag424.xml"/><Relationship Id="rId35" Type="http://schemas.openxmlformats.org/officeDocument/2006/relationships/tags" Target="../tags/tag429.xml"/><Relationship Id="rId43" Type="http://schemas.openxmlformats.org/officeDocument/2006/relationships/tags" Target="../tags/tag437.xml"/><Relationship Id="rId48" Type="http://schemas.openxmlformats.org/officeDocument/2006/relationships/notesSlide" Target="../notesSlides/notesSlide33.xml"/><Relationship Id="rId8" Type="http://schemas.openxmlformats.org/officeDocument/2006/relationships/tags" Target="../tags/tag402.xml"/><Relationship Id="rId51" Type="http://schemas.openxmlformats.org/officeDocument/2006/relationships/image" Target="../media/image70.png"/><Relationship Id="rId3" Type="http://schemas.openxmlformats.org/officeDocument/2006/relationships/tags" Target="../tags/tag397.xml"/><Relationship Id="rId12" Type="http://schemas.openxmlformats.org/officeDocument/2006/relationships/tags" Target="../tags/tag406.xml"/><Relationship Id="rId17" Type="http://schemas.openxmlformats.org/officeDocument/2006/relationships/tags" Target="../tags/tag411.xml"/><Relationship Id="rId25" Type="http://schemas.openxmlformats.org/officeDocument/2006/relationships/tags" Target="../tags/tag419.xml"/><Relationship Id="rId33" Type="http://schemas.openxmlformats.org/officeDocument/2006/relationships/tags" Target="../tags/tag427.xml"/><Relationship Id="rId38" Type="http://schemas.openxmlformats.org/officeDocument/2006/relationships/tags" Target="../tags/tag432.xml"/><Relationship Id="rId46" Type="http://schemas.openxmlformats.org/officeDocument/2006/relationships/tags" Target="../tags/tag440.xml"/><Relationship Id="rId20" Type="http://schemas.openxmlformats.org/officeDocument/2006/relationships/tags" Target="../tags/tag414.xml"/><Relationship Id="rId41" Type="http://schemas.openxmlformats.org/officeDocument/2006/relationships/tags" Target="../tags/tag435.xml"/><Relationship Id="rId1" Type="http://schemas.openxmlformats.org/officeDocument/2006/relationships/tags" Target="../tags/tag395.xml"/><Relationship Id="rId6" Type="http://schemas.openxmlformats.org/officeDocument/2006/relationships/tags" Target="../tags/tag400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tags" Target="../tags/tag453.xml"/><Relationship Id="rId18" Type="http://schemas.openxmlformats.org/officeDocument/2006/relationships/tags" Target="../tags/tag458.xml"/><Relationship Id="rId26" Type="http://schemas.openxmlformats.org/officeDocument/2006/relationships/tags" Target="../tags/tag466.xml"/><Relationship Id="rId39" Type="http://schemas.openxmlformats.org/officeDocument/2006/relationships/tags" Target="../tags/tag479.xml"/><Relationship Id="rId21" Type="http://schemas.openxmlformats.org/officeDocument/2006/relationships/tags" Target="../tags/tag461.xml"/><Relationship Id="rId34" Type="http://schemas.openxmlformats.org/officeDocument/2006/relationships/tags" Target="../tags/tag474.xml"/><Relationship Id="rId42" Type="http://schemas.openxmlformats.org/officeDocument/2006/relationships/tags" Target="../tags/tag482.xml"/><Relationship Id="rId47" Type="http://schemas.openxmlformats.org/officeDocument/2006/relationships/tags" Target="../tags/tag487.xml"/><Relationship Id="rId50" Type="http://schemas.openxmlformats.org/officeDocument/2006/relationships/tags" Target="../tags/tag490.xml"/><Relationship Id="rId55" Type="http://schemas.openxmlformats.org/officeDocument/2006/relationships/image" Target="../media/image72.png"/><Relationship Id="rId7" Type="http://schemas.openxmlformats.org/officeDocument/2006/relationships/tags" Target="../tags/tag447.xml"/><Relationship Id="rId2" Type="http://schemas.openxmlformats.org/officeDocument/2006/relationships/tags" Target="../tags/tag442.xml"/><Relationship Id="rId16" Type="http://schemas.openxmlformats.org/officeDocument/2006/relationships/tags" Target="../tags/tag456.xml"/><Relationship Id="rId29" Type="http://schemas.openxmlformats.org/officeDocument/2006/relationships/tags" Target="../tags/tag469.xml"/><Relationship Id="rId11" Type="http://schemas.openxmlformats.org/officeDocument/2006/relationships/tags" Target="../tags/tag451.xml"/><Relationship Id="rId24" Type="http://schemas.openxmlformats.org/officeDocument/2006/relationships/tags" Target="../tags/tag464.xml"/><Relationship Id="rId32" Type="http://schemas.openxmlformats.org/officeDocument/2006/relationships/tags" Target="../tags/tag472.xml"/><Relationship Id="rId37" Type="http://schemas.openxmlformats.org/officeDocument/2006/relationships/tags" Target="../tags/tag477.xml"/><Relationship Id="rId40" Type="http://schemas.openxmlformats.org/officeDocument/2006/relationships/tags" Target="../tags/tag480.xml"/><Relationship Id="rId45" Type="http://schemas.openxmlformats.org/officeDocument/2006/relationships/tags" Target="../tags/tag485.xml"/><Relationship Id="rId58" Type="http://schemas.openxmlformats.org/officeDocument/2006/relationships/image" Target="../media/image41.png"/><Relationship Id="rId5" Type="http://schemas.openxmlformats.org/officeDocument/2006/relationships/tags" Target="../tags/tag445.xml"/><Relationship Id="rId19" Type="http://schemas.openxmlformats.org/officeDocument/2006/relationships/tags" Target="../tags/tag459.xml"/><Relationship Id="rId4" Type="http://schemas.openxmlformats.org/officeDocument/2006/relationships/tags" Target="../tags/tag444.xml"/><Relationship Id="rId9" Type="http://schemas.openxmlformats.org/officeDocument/2006/relationships/tags" Target="../tags/tag449.xml"/><Relationship Id="rId14" Type="http://schemas.openxmlformats.org/officeDocument/2006/relationships/tags" Target="../tags/tag454.xml"/><Relationship Id="rId22" Type="http://schemas.openxmlformats.org/officeDocument/2006/relationships/tags" Target="../tags/tag462.xml"/><Relationship Id="rId27" Type="http://schemas.openxmlformats.org/officeDocument/2006/relationships/tags" Target="../tags/tag467.xml"/><Relationship Id="rId30" Type="http://schemas.openxmlformats.org/officeDocument/2006/relationships/tags" Target="../tags/tag470.xml"/><Relationship Id="rId35" Type="http://schemas.openxmlformats.org/officeDocument/2006/relationships/tags" Target="../tags/tag475.xml"/><Relationship Id="rId43" Type="http://schemas.openxmlformats.org/officeDocument/2006/relationships/tags" Target="../tags/tag483.xml"/><Relationship Id="rId48" Type="http://schemas.openxmlformats.org/officeDocument/2006/relationships/tags" Target="../tags/tag488.xml"/><Relationship Id="rId56" Type="http://schemas.openxmlformats.org/officeDocument/2006/relationships/tags" Target="../tags/tag443.xml"/><Relationship Id="rId8" Type="http://schemas.openxmlformats.org/officeDocument/2006/relationships/tags" Target="../tags/tag448.xml"/><Relationship Id="rId51" Type="http://schemas.openxmlformats.org/officeDocument/2006/relationships/slideLayout" Target="../slideLayouts/slideLayout45.xml"/><Relationship Id="rId3" Type="http://schemas.openxmlformats.org/officeDocument/2006/relationships/tags" Target="../tags/tag443.xml"/><Relationship Id="rId12" Type="http://schemas.openxmlformats.org/officeDocument/2006/relationships/tags" Target="../tags/tag452.xml"/><Relationship Id="rId17" Type="http://schemas.openxmlformats.org/officeDocument/2006/relationships/tags" Target="../tags/tag457.xml"/><Relationship Id="rId25" Type="http://schemas.openxmlformats.org/officeDocument/2006/relationships/tags" Target="../tags/tag465.xml"/><Relationship Id="rId33" Type="http://schemas.openxmlformats.org/officeDocument/2006/relationships/tags" Target="../tags/tag473.xml"/><Relationship Id="rId38" Type="http://schemas.openxmlformats.org/officeDocument/2006/relationships/tags" Target="../tags/tag478.xml"/><Relationship Id="rId46" Type="http://schemas.openxmlformats.org/officeDocument/2006/relationships/tags" Target="../tags/tag486.xml"/><Relationship Id="rId20" Type="http://schemas.openxmlformats.org/officeDocument/2006/relationships/tags" Target="../tags/tag460.xml"/><Relationship Id="rId41" Type="http://schemas.openxmlformats.org/officeDocument/2006/relationships/tags" Target="../tags/tag481.xml"/><Relationship Id="rId54" Type="http://schemas.openxmlformats.org/officeDocument/2006/relationships/tags" Target="../tags/tag441.xml"/><Relationship Id="rId1" Type="http://schemas.openxmlformats.org/officeDocument/2006/relationships/tags" Target="../tags/tag441.xml"/><Relationship Id="rId6" Type="http://schemas.openxmlformats.org/officeDocument/2006/relationships/tags" Target="../tags/tag446.xml"/><Relationship Id="rId15" Type="http://schemas.openxmlformats.org/officeDocument/2006/relationships/tags" Target="../tags/tag455.xml"/><Relationship Id="rId23" Type="http://schemas.openxmlformats.org/officeDocument/2006/relationships/tags" Target="../tags/tag463.xml"/><Relationship Id="rId28" Type="http://schemas.openxmlformats.org/officeDocument/2006/relationships/tags" Target="../tags/tag468.xml"/><Relationship Id="rId36" Type="http://schemas.openxmlformats.org/officeDocument/2006/relationships/tags" Target="../tags/tag476.xml"/><Relationship Id="rId49" Type="http://schemas.openxmlformats.org/officeDocument/2006/relationships/tags" Target="../tags/tag489.xml"/><Relationship Id="rId57" Type="http://schemas.openxmlformats.org/officeDocument/2006/relationships/image" Target="../media/image73.png"/><Relationship Id="rId10" Type="http://schemas.openxmlformats.org/officeDocument/2006/relationships/tags" Target="../tags/tag450.xml"/><Relationship Id="rId31" Type="http://schemas.openxmlformats.org/officeDocument/2006/relationships/tags" Target="../tags/tag471.xml"/><Relationship Id="rId44" Type="http://schemas.openxmlformats.org/officeDocument/2006/relationships/tags" Target="../tags/tag484.xml"/><Relationship Id="rId5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tags" Target="../tags/tag516.xml"/><Relationship Id="rId21" Type="http://schemas.openxmlformats.org/officeDocument/2006/relationships/tags" Target="../tags/tag511.xml"/><Relationship Id="rId42" Type="http://schemas.openxmlformats.org/officeDocument/2006/relationships/tags" Target="../tags/tag532.xml"/><Relationship Id="rId47" Type="http://schemas.openxmlformats.org/officeDocument/2006/relationships/tags" Target="../tags/tag537.xml"/><Relationship Id="rId63" Type="http://schemas.openxmlformats.org/officeDocument/2006/relationships/slideLayout" Target="../slideLayouts/slideLayout45.xml"/><Relationship Id="rId68" Type="http://schemas.openxmlformats.org/officeDocument/2006/relationships/tags" Target="../tags/tag493.xml"/><Relationship Id="rId7" Type="http://schemas.openxmlformats.org/officeDocument/2006/relationships/tags" Target="../tags/tag497.xml"/><Relationship Id="rId2" Type="http://schemas.openxmlformats.org/officeDocument/2006/relationships/tags" Target="../tags/tag492.xml"/><Relationship Id="rId16" Type="http://schemas.openxmlformats.org/officeDocument/2006/relationships/tags" Target="../tags/tag506.xml"/><Relationship Id="rId29" Type="http://schemas.openxmlformats.org/officeDocument/2006/relationships/tags" Target="../tags/tag519.xml"/><Relationship Id="rId11" Type="http://schemas.openxmlformats.org/officeDocument/2006/relationships/tags" Target="../tags/tag501.xml"/><Relationship Id="rId24" Type="http://schemas.openxmlformats.org/officeDocument/2006/relationships/tags" Target="../tags/tag514.xml"/><Relationship Id="rId32" Type="http://schemas.openxmlformats.org/officeDocument/2006/relationships/tags" Target="../tags/tag522.xml"/><Relationship Id="rId37" Type="http://schemas.openxmlformats.org/officeDocument/2006/relationships/tags" Target="../tags/tag527.xml"/><Relationship Id="rId40" Type="http://schemas.openxmlformats.org/officeDocument/2006/relationships/tags" Target="../tags/tag530.xml"/><Relationship Id="rId45" Type="http://schemas.openxmlformats.org/officeDocument/2006/relationships/tags" Target="../tags/tag535.xml"/><Relationship Id="rId53" Type="http://schemas.openxmlformats.org/officeDocument/2006/relationships/tags" Target="../tags/tag543.xml"/><Relationship Id="rId58" Type="http://schemas.openxmlformats.org/officeDocument/2006/relationships/tags" Target="../tags/tag548.xml"/><Relationship Id="rId66" Type="http://schemas.openxmlformats.org/officeDocument/2006/relationships/tags" Target="../tags/tag491.xml"/><Relationship Id="rId5" Type="http://schemas.openxmlformats.org/officeDocument/2006/relationships/tags" Target="../tags/tag495.xml"/><Relationship Id="rId61" Type="http://schemas.openxmlformats.org/officeDocument/2006/relationships/tags" Target="../tags/tag551.xml"/><Relationship Id="rId19" Type="http://schemas.openxmlformats.org/officeDocument/2006/relationships/tags" Target="../tags/tag509.xml"/><Relationship Id="rId14" Type="http://schemas.openxmlformats.org/officeDocument/2006/relationships/tags" Target="../tags/tag504.xml"/><Relationship Id="rId22" Type="http://schemas.openxmlformats.org/officeDocument/2006/relationships/tags" Target="../tags/tag512.xml"/><Relationship Id="rId27" Type="http://schemas.openxmlformats.org/officeDocument/2006/relationships/tags" Target="../tags/tag517.xml"/><Relationship Id="rId30" Type="http://schemas.openxmlformats.org/officeDocument/2006/relationships/tags" Target="../tags/tag520.xml"/><Relationship Id="rId35" Type="http://schemas.openxmlformats.org/officeDocument/2006/relationships/tags" Target="../tags/tag525.xml"/><Relationship Id="rId43" Type="http://schemas.openxmlformats.org/officeDocument/2006/relationships/tags" Target="../tags/tag533.xml"/><Relationship Id="rId48" Type="http://schemas.openxmlformats.org/officeDocument/2006/relationships/tags" Target="../tags/tag538.xml"/><Relationship Id="rId56" Type="http://schemas.openxmlformats.org/officeDocument/2006/relationships/tags" Target="../tags/tag546.xml"/><Relationship Id="rId64" Type="http://schemas.openxmlformats.org/officeDocument/2006/relationships/notesSlide" Target="../notesSlides/notesSlide35.xml"/><Relationship Id="rId69" Type="http://schemas.openxmlformats.org/officeDocument/2006/relationships/image" Target="../media/image76.png"/><Relationship Id="rId8" Type="http://schemas.openxmlformats.org/officeDocument/2006/relationships/tags" Target="../tags/tag498.xml"/><Relationship Id="rId51" Type="http://schemas.openxmlformats.org/officeDocument/2006/relationships/tags" Target="../tags/tag541.xml"/><Relationship Id="rId3" Type="http://schemas.openxmlformats.org/officeDocument/2006/relationships/tags" Target="../tags/tag493.xml"/><Relationship Id="rId12" Type="http://schemas.openxmlformats.org/officeDocument/2006/relationships/tags" Target="../tags/tag502.xml"/><Relationship Id="rId17" Type="http://schemas.openxmlformats.org/officeDocument/2006/relationships/tags" Target="../tags/tag507.xml"/><Relationship Id="rId25" Type="http://schemas.openxmlformats.org/officeDocument/2006/relationships/tags" Target="../tags/tag515.xml"/><Relationship Id="rId33" Type="http://schemas.openxmlformats.org/officeDocument/2006/relationships/tags" Target="../tags/tag523.xml"/><Relationship Id="rId38" Type="http://schemas.openxmlformats.org/officeDocument/2006/relationships/tags" Target="../tags/tag528.xml"/><Relationship Id="rId46" Type="http://schemas.openxmlformats.org/officeDocument/2006/relationships/tags" Target="../tags/tag536.xml"/><Relationship Id="rId59" Type="http://schemas.openxmlformats.org/officeDocument/2006/relationships/tags" Target="../tags/tag549.xml"/><Relationship Id="rId67" Type="http://schemas.openxmlformats.org/officeDocument/2006/relationships/image" Target="../media/image75.png"/><Relationship Id="rId20" Type="http://schemas.openxmlformats.org/officeDocument/2006/relationships/tags" Target="../tags/tag510.xml"/><Relationship Id="rId41" Type="http://schemas.openxmlformats.org/officeDocument/2006/relationships/tags" Target="../tags/tag531.xml"/><Relationship Id="rId54" Type="http://schemas.openxmlformats.org/officeDocument/2006/relationships/tags" Target="../tags/tag544.xml"/><Relationship Id="rId62" Type="http://schemas.openxmlformats.org/officeDocument/2006/relationships/tags" Target="../tags/tag552.xml"/><Relationship Id="rId70" Type="http://schemas.openxmlformats.org/officeDocument/2006/relationships/image" Target="../media/image41.png"/><Relationship Id="rId1" Type="http://schemas.openxmlformats.org/officeDocument/2006/relationships/tags" Target="../tags/tag491.xml"/><Relationship Id="rId6" Type="http://schemas.openxmlformats.org/officeDocument/2006/relationships/tags" Target="../tags/tag496.xml"/><Relationship Id="rId15" Type="http://schemas.openxmlformats.org/officeDocument/2006/relationships/tags" Target="../tags/tag505.xml"/><Relationship Id="rId23" Type="http://schemas.openxmlformats.org/officeDocument/2006/relationships/tags" Target="../tags/tag513.xml"/><Relationship Id="rId28" Type="http://schemas.openxmlformats.org/officeDocument/2006/relationships/tags" Target="../tags/tag518.xml"/><Relationship Id="rId36" Type="http://schemas.openxmlformats.org/officeDocument/2006/relationships/tags" Target="../tags/tag526.xml"/><Relationship Id="rId49" Type="http://schemas.openxmlformats.org/officeDocument/2006/relationships/tags" Target="../tags/tag539.xml"/><Relationship Id="rId57" Type="http://schemas.openxmlformats.org/officeDocument/2006/relationships/tags" Target="../tags/tag547.xml"/><Relationship Id="rId10" Type="http://schemas.openxmlformats.org/officeDocument/2006/relationships/tags" Target="../tags/tag500.xml"/><Relationship Id="rId31" Type="http://schemas.openxmlformats.org/officeDocument/2006/relationships/tags" Target="../tags/tag521.xml"/><Relationship Id="rId44" Type="http://schemas.openxmlformats.org/officeDocument/2006/relationships/tags" Target="../tags/tag534.xml"/><Relationship Id="rId52" Type="http://schemas.openxmlformats.org/officeDocument/2006/relationships/tags" Target="../tags/tag542.xml"/><Relationship Id="rId60" Type="http://schemas.openxmlformats.org/officeDocument/2006/relationships/tags" Target="../tags/tag550.xml"/><Relationship Id="rId4" Type="http://schemas.openxmlformats.org/officeDocument/2006/relationships/tags" Target="../tags/tag494.xml"/><Relationship Id="rId9" Type="http://schemas.openxmlformats.org/officeDocument/2006/relationships/tags" Target="../tags/tag499.xml"/><Relationship Id="rId13" Type="http://schemas.openxmlformats.org/officeDocument/2006/relationships/tags" Target="../tags/tag503.xml"/><Relationship Id="rId18" Type="http://schemas.openxmlformats.org/officeDocument/2006/relationships/tags" Target="../tags/tag508.xml"/><Relationship Id="rId39" Type="http://schemas.openxmlformats.org/officeDocument/2006/relationships/tags" Target="../tags/tag529.xml"/><Relationship Id="rId34" Type="http://schemas.openxmlformats.org/officeDocument/2006/relationships/tags" Target="../tags/tag524.xml"/><Relationship Id="rId50" Type="http://schemas.openxmlformats.org/officeDocument/2006/relationships/tags" Target="../tags/tag540.xml"/><Relationship Id="rId55" Type="http://schemas.openxmlformats.org/officeDocument/2006/relationships/tags" Target="../tags/tag5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560.xml"/><Relationship Id="rId3" Type="http://schemas.openxmlformats.org/officeDocument/2006/relationships/tags" Target="../tags/tag555.xml"/><Relationship Id="rId7" Type="http://schemas.openxmlformats.org/officeDocument/2006/relationships/tags" Target="../tags/tag559.xml"/><Relationship Id="rId12" Type="http://schemas.openxmlformats.org/officeDocument/2006/relationships/image" Target="../media/image42.jpeg"/><Relationship Id="rId17" Type="http://schemas.openxmlformats.org/officeDocument/2006/relationships/image" Target="../media/image79.png"/><Relationship Id="rId2" Type="http://schemas.openxmlformats.org/officeDocument/2006/relationships/tags" Target="../tags/tag554.xml"/><Relationship Id="rId16" Type="http://schemas.openxmlformats.org/officeDocument/2006/relationships/tags" Target="../tags/tag559.xml"/><Relationship Id="rId1" Type="http://schemas.openxmlformats.org/officeDocument/2006/relationships/tags" Target="../tags/tag553.xml"/><Relationship Id="rId6" Type="http://schemas.openxmlformats.org/officeDocument/2006/relationships/tags" Target="../tags/tag558.xml"/><Relationship Id="rId11" Type="http://schemas.openxmlformats.org/officeDocument/2006/relationships/notesSlide" Target="../notesSlides/notesSlide36.xml"/><Relationship Id="rId5" Type="http://schemas.openxmlformats.org/officeDocument/2006/relationships/tags" Target="../tags/tag557.xml"/><Relationship Id="rId15" Type="http://schemas.openxmlformats.org/officeDocument/2006/relationships/image" Target="../media/image78.png"/><Relationship Id="rId10" Type="http://schemas.openxmlformats.org/officeDocument/2006/relationships/slideLayout" Target="../slideLayouts/slideLayout45.xml"/><Relationship Id="rId4" Type="http://schemas.openxmlformats.org/officeDocument/2006/relationships/tags" Target="../tags/tag556.xml"/><Relationship Id="rId9" Type="http://schemas.openxmlformats.org/officeDocument/2006/relationships/tags" Target="../tags/tag561.xml"/><Relationship Id="rId14" Type="http://schemas.openxmlformats.org/officeDocument/2006/relationships/tags" Target="../tags/tag55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569.xml"/><Relationship Id="rId3" Type="http://schemas.openxmlformats.org/officeDocument/2006/relationships/tags" Target="../tags/tag564.xml"/><Relationship Id="rId7" Type="http://schemas.openxmlformats.org/officeDocument/2006/relationships/tags" Target="../tags/tag568.xml"/><Relationship Id="rId12" Type="http://schemas.openxmlformats.org/officeDocument/2006/relationships/image" Target="../media/image42.jpeg"/><Relationship Id="rId17" Type="http://schemas.openxmlformats.org/officeDocument/2006/relationships/image" Target="../media/image81.png"/><Relationship Id="rId2" Type="http://schemas.openxmlformats.org/officeDocument/2006/relationships/tags" Target="../tags/tag563.xml"/><Relationship Id="rId16" Type="http://schemas.openxmlformats.org/officeDocument/2006/relationships/tags" Target="../tags/tag568.xml"/><Relationship Id="rId1" Type="http://schemas.openxmlformats.org/officeDocument/2006/relationships/tags" Target="../tags/tag562.xml"/><Relationship Id="rId6" Type="http://schemas.openxmlformats.org/officeDocument/2006/relationships/tags" Target="../tags/tag567.xml"/><Relationship Id="rId11" Type="http://schemas.openxmlformats.org/officeDocument/2006/relationships/notesSlide" Target="../notesSlides/notesSlide37.xml"/><Relationship Id="rId5" Type="http://schemas.openxmlformats.org/officeDocument/2006/relationships/tags" Target="../tags/tag566.xml"/><Relationship Id="rId15" Type="http://schemas.openxmlformats.org/officeDocument/2006/relationships/image" Target="../media/image80.png"/><Relationship Id="rId10" Type="http://schemas.openxmlformats.org/officeDocument/2006/relationships/slideLayout" Target="../slideLayouts/slideLayout45.xml"/><Relationship Id="rId4" Type="http://schemas.openxmlformats.org/officeDocument/2006/relationships/tags" Target="../tags/tag565.xml"/><Relationship Id="rId9" Type="http://schemas.openxmlformats.org/officeDocument/2006/relationships/tags" Target="../tags/tag570.xml"/><Relationship Id="rId14" Type="http://schemas.openxmlformats.org/officeDocument/2006/relationships/tags" Target="../tags/tag5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578.xml"/><Relationship Id="rId3" Type="http://schemas.openxmlformats.org/officeDocument/2006/relationships/tags" Target="../tags/tag573.xml"/><Relationship Id="rId7" Type="http://schemas.openxmlformats.org/officeDocument/2006/relationships/tags" Target="../tags/tag577.xml"/><Relationship Id="rId12" Type="http://schemas.openxmlformats.org/officeDocument/2006/relationships/image" Target="../media/image42.jpeg"/><Relationship Id="rId17" Type="http://schemas.openxmlformats.org/officeDocument/2006/relationships/image" Target="../media/image83.png"/><Relationship Id="rId2" Type="http://schemas.openxmlformats.org/officeDocument/2006/relationships/tags" Target="../tags/tag572.xml"/><Relationship Id="rId16" Type="http://schemas.openxmlformats.org/officeDocument/2006/relationships/tags" Target="../tags/tag577.xml"/><Relationship Id="rId1" Type="http://schemas.openxmlformats.org/officeDocument/2006/relationships/tags" Target="../tags/tag571.xml"/><Relationship Id="rId6" Type="http://schemas.openxmlformats.org/officeDocument/2006/relationships/tags" Target="../tags/tag576.xml"/><Relationship Id="rId11" Type="http://schemas.openxmlformats.org/officeDocument/2006/relationships/notesSlide" Target="../notesSlides/notesSlide38.xml"/><Relationship Id="rId5" Type="http://schemas.openxmlformats.org/officeDocument/2006/relationships/tags" Target="../tags/tag575.xml"/><Relationship Id="rId15" Type="http://schemas.openxmlformats.org/officeDocument/2006/relationships/image" Target="../media/image82.png"/><Relationship Id="rId10" Type="http://schemas.openxmlformats.org/officeDocument/2006/relationships/slideLayout" Target="../slideLayouts/slideLayout45.xml"/><Relationship Id="rId4" Type="http://schemas.openxmlformats.org/officeDocument/2006/relationships/tags" Target="../tags/tag574.xml"/><Relationship Id="rId9" Type="http://schemas.openxmlformats.org/officeDocument/2006/relationships/tags" Target="../tags/tag579.xml"/><Relationship Id="rId14" Type="http://schemas.openxmlformats.org/officeDocument/2006/relationships/tags" Target="../tags/tag57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587.xml"/><Relationship Id="rId13" Type="http://schemas.openxmlformats.org/officeDocument/2006/relationships/image" Target="../media/image42.jpeg"/><Relationship Id="rId18" Type="http://schemas.openxmlformats.org/officeDocument/2006/relationships/image" Target="../media/image85.png"/><Relationship Id="rId3" Type="http://schemas.openxmlformats.org/officeDocument/2006/relationships/tags" Target="../tags/tag582.xml"/><Relationship Id="rId7" Type="http://schemas.openxmlformats.org/officeDocument/2006/relationships/tags" Target="../tags/tag586.xml"/><Relationship Id="rId12" Type="http://schemas.openxmlformats.org/officeDocument/2006/relationships/notesSlide" Target="../notesSlides/notesSlide39.xml"/><Relationship Id="rId17" Type="http://schemas.openxmlformats.org/officeDocument/2006/relationships/tags" Target="../tags/tag586.xml"/><Relationship Id="rId2" Type="http://schemas.openxmlformats.org/officeDocument/2006/relationships/tags" Target="../tags/tag581.xml"/><Relationship Id="rId16" Type="http://schemas.openxmlformats.org/officeDocument/2006/relationships/image" Target="../media/image84.png"/><Relationship Id="rId1" Type="http://schemas.openxmlformats.org/officeDocument/2006/relationships/tags" Target="../tags/tag580.xml"/><Relationship Id="rId6" Type="http://schemas.openxmlformats.org/officeDocument/2006/relationships/tags" Target="../tags/tag585.xml"/><Relationship Id="rId11" Type="http://schemas.openxmlformats.org/officeDocument/2006/relationships/slideLayout" Target="../slideLayouts/slideLayout45.xml"/><Relationship Id="rId5" Type="http://schemas.openxmlformats.org/officeDocument/2006/relationships/tags" Target="../tags/tag584.xml"/><Relationship Id="rId15" Type="http://schemas.openxmlformats.org/officeDocument/2006/relationships/tags" Target="../tags/tag584.xml"/><Relationship Id="rId10" Type="http://schemas.openxmlformats.org/officeDocument/2006/relationships/tags" Target="../tags/tag589.xml"/><Relationship Id="rId4" Type="http://schemas.openxmlformats.org/officeDocument/2006/relationships/tags" Target="../tags/tag583.xml"/><Relationship Id="rId9" Type="http://schemas.openxmlformats.org/officeDocument/2006/relationships/tags" Target="../tags/tag58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597.xml"/><Relationship Id="rId13" Type="http://schemas.openxmlformats.org/officeDocument/2006/relationships/image" Target="../media/image42.jpeg"/><Relationship Id="rId18" Type="http://schemas.openxmlformats.org/officeDocument/2006/relationships/image" Target="../media/image87.png"/><Relationship Id="rId3" Type="http://schemas.openxmlformats.org/officeDocument/2006/relationships/tags" Target="../tags/tag592.xml"/><Relationship Id="rId7" Type="http://schemas.openxmlformats.org/officeDocument/2006/relationships/tags" Target="../tags/tag596.xml"/><Relationship Id="rId12" Type="http://schemas.openxmlformats.org/officeDocument/2006/relationships/notesSlide" Target="../notesSlides/notesSlide40.xml"/><Relationship Id="rId17" Type="http://schemas.openxmlformats.org/officeDocument/2006/relationships/tags" Target="../tags/tag596.xml"/><Relationship Id="rId2" Type="http://schemas.openxmlformats.org/officeDocument/2006/relationships/tags" Target="../tags/tag591.xml"/><Relationship Id="rId16" Type="http://schemas.openxmlformats.org/officeDocument/2006/relationships/image" Target="../media/image86.png"/><Relationship Id="rId1" Type="http://schemas.openxmlformats.org/officeDocument/2006/relationships/tags" Target="../tags/tag590.xml"/><Relationship Id="rId6" Type="http://schemas.openxmlformats.org/officeDocument/2006/relationships/tags" Target="../tags/tag595.xml"/><Relationship Id="rId11" Type="http://schemas.openxmlformats.org/officeDocument/2006/relationships/slideLayout" Target="../slideLayouts/slideLayout45.xml"/><Relationship Id="rId5" Type="http://schemas.openxmlformats.org/officeDocument/2006/relationships/tags" Target="../tags/tag594.xml"/><Relationship Id="rId15" Type="http://schemas.openxmlformats.org/officeDocument/2006/relationships/tags" Target="../tags/tag594.xml"/><Relationship Id="rId10" Type="http://schemas.openxmlformats.org/officeDocument/2006/relationships/tags" Target="../tags/tag599.xml"/><Relationship Id="rId4" Type="http://schemas.openxmlformats.org/officeDocument/2006/relationships/tags" Target="../tags/tag593.xml"/><Relationship Id="rId9" Type="http://schemas.openxmlformats.org/officeDocument/2006/relationships/tags" Target="../tags/tag59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607.xml"/><Relationship Id="rId3" Type="http://schemas.openxmlformats.org/officeDocument/2006/relationships/tags" Target="../tags/tag602.xml"/><Relationship Id="rId7" Type="http://schemas.openxmlformats.org/officeDocument/2006/relationships/tags" Target="../tags/tag606.xml"/><Relationship Id="rId12" Type="http://schemas.openxmlformats.org/officeDocument/2006/relationships/image" Target="../media/image42.jpeg"/><Relationship Id="rId17" Type="http://schemas.openxmlformats.org/officeDocument/2006/relationships/image" Target="../media/image89.png"/><Relationship Id="rId2" Type="http://schemas.openxmlformats.org/officeDocument/2006/relationships/tags" Target="../tags/tag601.xml"/><Relationship Id="rId16" Type="http://schemas.openxmlformats.org/officeDocument/2006/relationships/tags" Target="../tags/tag606.xml"/><Relationship Id="rId1" Type="http://schemas.openxmlformats.org/officeDocument/2006/relationships/tags" Target="../tags/tag600.xml"/><Relationship Id="rId6" Type="http://schemas.openxmlformats.org/officeDocument/2006/relationships/tags" Target="../tags/tag605.xml"/><Relationship Id="rId11" Type="http://schemas.openxmlformats.org/officeDocument/2006/relationships/notesSlide" Target="../notesSlides/notesSlide41.xml"/><Relationship Id="rId5" Type="http://schemas.openxmlformats.org/officeDocument/2006/relationships/tags" Target="../tags/tag604.xml"/><Relationship Id="rId15" Type="http://schemas.openxmlformats.org/officeDocument/2006/relationships/image" Target="../media/image88.png"/><Relationship Id="rId10" Type="http://schemas.openxmlformats.org/officeDocument/2006/relationships/slideLayout" Target="../slideLayouts/slideLayout45.xml"/><Relationship Id="rId4" Type="http://schemas.openxmlformats.org/officeDocument/2006/relationships/tags" Target="../tags/tag603.xml"/><Relationship Id="rId9" Type="http://schemas.openxmlformats.org/officeDocument/2006/relationships/tags" Target="../tags/tag608.xml"/><Relationship Id="rId14" Type="http://schemas.openxmlformats.org/officeDocument/2006/relationships/tags" Target="../tags/tag60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616.xml"/><Relationship Id="rId3" Type="http://schemas.openxmlformats.org/officeDocument/2006/relationships/tags" Target="../tags/tag611.xml"/><Relationship Id="rId7" Type="http://schemas.openxmlformats.org/officeDocument/2006/relationships/tags" Target="../tags/tag615.xml"/><Relationship Id="rId12" Type="http://schemas.openxmlformats.org/officeDocument/2006/relationships/image" Target="../media/image42.jpeg"/><Relationship Id="rId17" Type="http://schemas.openxmlformats.org/officeDocument/2006/relationships/image" Target="../media/image91.png"/><Relationship Id="rId2" Type="http://schemas.openxmlformats.org/officeDocument/2006/relationships/tags" Target="../tags/tag610.xml"/><Relationship Id="rId16" Type="http://schemas.openxmlformats.org/officeDocument/2006/relationships/tags" Target="../tags/tag615.xml"/><Relationship Id="rId1" Type="http://schemas.openxmlformats.org/officeDocument/2006/relationships/tags" Target="../tags/tag609.xml"/><Relationship Id="rId6" Type="http://schemas.openxmlformats.org/officeDocument/2006/relationships/tags" Target="../tags/tag614.xml"/><Relationship Id="rId11" Type="http://schemas.openxmlformats.org/officeDocument/2006/relationships/notesSlide" Target="../notesSlides/notesSlide42.xml"/><Relationship Id="rId5" Type="http://schemas.openxmlformats.org/officeDocument/2006/relationships/tags" Target="../tags/tag613.xml"/><Relationship Id="rId15" Type="http://schemas.openxmlformats.org/officeDocument/2006/relationships/image" Target="../media/image90.png"/><Relationship Id="rId10" Type="http://schemas.openxmlformats.org/officeDocument/2006/relationships/slideLayout" Target="../slideLayouts/slideLayout45.xml"/><Relationship Id="rId4" Type="http://schemas.openxmlformats.org/officeDocument/2006/relationships/tags" Target="../tags/tag612.xml"/><Relationship Id="rId9" Type="http://schemas.openxmlformats.org/officeDocument/2006/relationships/tags" Target="../tags/tag617.xml"/><Relationship Id="rId14" Type="http://schemas.openxmlformats.org/officeDocument/2006/relationships/tags" Target="../tags/tag6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tags" Target="../tags/tag625.xml"/><Relationship Id="rId13" Type="http://schemas.openxmlformats.org/officeDocument/2006/relationships/image" Target="../media/image42.jpeg"/><Relationship Id="rId18" Type="http://schemas.openxmlformats.org/officeDocument/2006/relationships/image" Target="../media/image93.png"/><Relationship Id="rId3" Type="http://schemas.openxmlformats.org/officeDocument/2006/relationships/tags" Target="../tags/tag620.xml"/><Relationship Id="rId7" Type="http://schemas.openxmlformats.org/officeDocument/2006/relationships/tags" Target="../tags/tag624.xml"/><Relationship Id="rId12" Type="http://schemas.openxmlformats.org/officeDocument/2006/relationships/notesSlide" Target="../notesSlides/notesSlide43.xml"/><Relationship Id="rId17" Type="http://schemas.openxmlformats.org/officeDocument/2006/relationships/tags" Target="../tags/tag624.xml"/><Relationship Id="rId2" Type="http://schemas.openxmlformats.org/officeDocument/2006/relationships/tags" Target="../tags/tag619.xml"/><Relationship Id="rId16" Type="http://schemas.openxmlformats.org/officeDocument/2006/relationships/image" Target="../media/image92.png"/><Relationship Id="rId1" Type="http://schemas.openxmlformats.org/officeDocument/2006/relationships/tags" Target="../tags/tag618.xml"/><Relationship Id="rId6" Type="http://schemas.openxmlformats.org/officeDocument/2006/relationships/tags" Target="../tags/tag623.xml"/><Relationship Id="rId11" Type="http://schemas.openxmlformats.org/officeDocument/2006/relationships/slideLayout" Target="../slideLayouts/slideLayout45.xml"/><Relationship Id="rId5" Type="http://schemas.openxmlformats.org/officeDocument/2006/relationships/tags" Target="../tags/tag622.xml"/><Relationship Id="rId15" Type="http://schemas.openxmlformats.org/officeDocument/2006/relationships/tags" Target="../tags/tag622.xml"/><Relationship Id="rId10" Type="http://schemas.openxmlformats.org/officeDocument/2006/relationships/tags" Target="../tags/tag627.xml"/><Relationship Id="rId4" Type="http://schemas.openxmlformats.org/officeDocument/2006/relationships/tags" Target="../tags/tag621.xml"/><Relationship Id="rId9" Type="http://schemas.openxmlformats.org/officeDocument/2006/relationships/tags" Target="../tags/tag62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94.png"/><Relationship Id="rId3" Type="http://schemas.openxmlformats.org/officeDocument/2006/relationships/tags" Target="../tags/tag630.xml"/><Relationship Id="rId7" Type="http://schemas.openxmlformats.org/officeDocument/2006/relationships/tags" Target="../tags/tag634.xml"/><Relationship Id="rId12" Type="http://schemas.openxmlformats.org/officeDocument/2006/relationships/tags" Target="../tags/tag632.xml"/><Relationship Id="rId2" Type="http://schemas.openxmlformats.org/officeDocument/2006/relationships/tags" Target="../tags/tag629.xml"/><Relationship Id="rId1" Type="http://schemas.openxmlformats.org/officeDocument/2006/relationships/tags" Target="../tags/tag628.xml"/><Relationship Id="rId6" Type="http://schemas.openxmlformats.org/officeDocument/2006/relationships/tags" Target="../tags/tag633.xml"/><Relationship Id="rId5" Type="http://schemas.openxmlformats.org/officeDocument/2006/relationships/tags" Target="../tags/tag632.xml"/><Relationship Id="rId10" Type="http://schemas.openxmlformats.org/officeDocument/2006/relationships/image" Target="../media/image42.jpeg"/><Relationship Id="rId4" Type="http://schemas.openxmlformats.org/officeDocument/2006/relationships/tags" Target="../tags/tag631.xml"/><Relationship Id="rId9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642.xml"/><Relationship Id="rId13" Type="http://schemas.openxmlformats.org/officeDocument/2006/relationships/image" Target="../media/image42.jpeg"/><Relationship Id="rId18" Type="http://schemas.openxmlformats.org/officeDocument/2006/relationships/image" Target="../media/image96.png"/><Relationship Id="rId3" Type="http://schemas.openxmlformats.org/officeDocument/2006/relationships/tags" Target="../tags/tag637.xml"/><Relationship Id="rId7" Type="http://schemas.openxmlformats.org/officeDocument/2006/relationships/tags" Target="../tags/tag641.xml"/><Relationship Id="rId12" Type="http://schemas.openxmlformats.org/officeDocument/2006/relationships/notesSlide" Target="../notesSlides/notesSlide45.xml"/><Relationship Id="rId17" Type="http://schemas.openxmlformats.org/officeDocument/2006/relationships/tags" Target="../tags/tag641.xml"/><Relationship Id="rId2" Type="http://schemas.openxmlformats.org/officeDocument/2006/relationships/tags" Target="../tags/tag636.xml"/><Relationship Id="rId16" Type="http://schemas.openxmlformats.org/officeDocument/2006/relationships/image" Target="../media/image95.png"/><Relationship Id="rId1" Type="http://schemas.openxmlformats.org/officeDocument/2006/relationships/tags" Target="../tags/tag635.xml"/><Relationship Id="rId6" Type="http://schemas.openxmlformats.org/officeDocument/2006/relationships/tags" Target="../tags/tag640.xml"/><Relationship Id="rId11" Type="http://schemas.openxmlformats.org/officeDocument/2006/relationships/slideLayout" Target="../slideLayouts/slideLayout45.xml"/><Relationship Id="rId5" Type="http://schemas.openxmlformats.org/officeDocument/2006/relationships/tags" Target="../tags/tag639.xml"/><Relationship Id="rId15" Type="http://schemas.openxmlformats.org/officeDocument/2006/relationships/tags" Target="../tags/tag639.xml"/><Relationship Id="rId10" Type="http://schemas.openxmlformats.org/officeDocument/2006/relationships/tags" Target="../tags/tag644.xml"/><Relationship Id="rId4" Type="http://schemas.openxmlformats.org/officeDocument/2006/relationships/tags" Target="../tags/tag638.xml"/><Relationship Id="rId9" Type="http://schemas.openxmlformats.org/officeDocument/2006/relationships/tags" Target="../tags/tag64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652.xml"/><Relationship Id="rId13" Type="http://schemas.openxmlformats.org/officeDocument/2006/relationships/tags" Target="../tags/tag657.xml"/><Relationship Id="rId18" Type="http://schemas.openxmlformats.org/officeDocument/2006/relationships/tags" Target="../tags/tag662.xml"/><Relationship Id="rId26" Type="http://schemas.openxmlformats.org/officeDocument/2006/relationships/tags" Target="../tags/tag657.xml"/><Relationship Id="rId3" Type="http://schemas.openxmlformats.org/officeDocument/2006/relationships/tags" Target="../tags/tag647.xml"/><Relationship Id="rId21" Type="http://schemas.openxmlformats.org/officeDocument/2006/relationships/notesSlide" Target="../notesSlides/notesSlide46.xml"/><Relationship Id="rId7" Type="http://schemas.openxmlformats.org/officeDocument/2006/relationships/tags" Target="../tags/tag651.xml"/><Relationship Id="rId12" Type="http://schemas.openxmlformats.org/officeDocument/2006/relationships/tags" Target="../tags/tag656.xml"/><Relationship Id="rId17" Type="http://schemas.openxmlformats.org/officeDocument/2006/relationships/tags" Target="../tags/tag661.xml"/><Relationship Id="rId25" Type="http://schemas.openxmlformats.org/officeDocument/2006/relationships/image" Target="../media/image42.jpeg"/><Relationship Id="rId2" Type="http://schemas.openxmlformats.org/officeDocument/2006/relationships/tags" Target="../tags/tag646.xml"/><Relationship Id="rId16" Type="http://schemas.openxmlformats.org/officeDocument/2006/relationships/tags" Target="../tags/tag660.xml"/><Relationship Id="rId20" Type="http://schemas.openxmlformats.org/officeDocument/2006/relationships/slideLayout" Target="../slideLayouts/slideLayout45.xml"/><Relationship Id="rId1" Type="http://schemas.openxmlformats.org/officeDocument/2006/relationships/tags" Target="../tags/tag645.xml"/><Relationship Id="rId6" Type="http://schemas.openxmlformats.org/officeDocument/2006/relationships/tags" Target="../tags/tag650.xml"/><Relationship Id="rId11" Type="http://schemas.openxmlformats.org/officeDocument/2006/relationships/tags" Target="../tags/tag655.xml"/><Relationship Id="rId24" Type="http://schemas.openxmlformats.org/officeDocument/2006/relationships/image" Target="../media/image97.png"/><Relationship Id="rId5" Type="http://schemas.openxmlformats.org/officeDocument/2006/relationships/tags" Target="../tags/tag649.xml"/><Relationship Id="rId15" Type="http://schemas.openxmlformats.org/officeDocument/2006/relationships/tags" Target="../tags/tag659.xml"/><Relationship Id="rId23" Type="http://schemas.openxmlformats.org/officeDocument/2006/relationships/tags" Target="../tags/tag650.xml"/><Relationship Id="rId10" Type="http://schemas.openxmlformats.org/officeDocument/2006/relationships/tags" Target="../tags/tag654.xml"/><Relationship Id="rId19" Type="http://schemas.openxmlformats.org/officeDocument/2006/relationships/tags" Target="../tags/tag663.xml"/><Relationship Id="rId4" Type="http://schemas.openxmlformats.org/officeDocument/2006/relationships/tags" Target="../tags/tag648.xml"/><Relationship Id="rId9" Type="http://schemas.openxmlformats.org/officeDocument/2006/relationships/tags" Target="../tags/tag653.xml"/><Relationship Id="rId14" Type="http://schemas.openxmlformats.org/officeDocument/2006/relationships/tags" Target="../tags/tag658.xml"/><Relationship Id="rId27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671.xml"/><Relationship Id="rId13" Type="http://schemas.openxmlformats.org/officeDocument/2006/relationships/tags" Target="../tags/tag676.xml"/><Relationship Id="rId18" Type="http://schemas.openxmlformats.org/officeDocument/2006/relationships/slideLayout" Target="../slideLayouts/slideLayout45.xml"/><Relationship Id="rId3" Type="http://schemas.openxmlformats.org/officeDocument/2006/relationships/tags" Target="../tags/tag666.xml"/><Relationship Id="rId7" Type="http://schemas.openxmlformats.org/officeDocument/2006/relationships/tags" Target="../tags/tag670.xml"/><Relationship Id="rId12" Type="http://schemas.openxmlformats.org/officeDocument/2006/relationships/tags" Target="../tags/tag675.xml"/><Relationship Id="rId17" Type="http://schemas.openxmlformats.org/officeDocument/2006/relationships/tags" Target="../tags/tag680.xml"/><Relationship Id="rId2" Type="http://schemas.openxmlformats.org/officeDocument/2006/relationships/tags" Target="../tags/tag665.xml"/><Relationship Id="rId16" Type="http://schemas.openxmlformats.org/officeDocument/2006/relationships/tags" Target="../tags/tag679.xml"/><Relationship Id="rId20" Type="http://schemas.openxmlformats.org/officeDocument/2006/relationships/image" Target="../media/image42.jpeg"/><Relationship Id="rId1" Type="http://schemas.openxmlformats.org/officeDocument/2006/relationships/tags" Target="../tags/tag664.xml"/><Relationship Id="rId6" Type="http://schemas.openxmlformats.org/officeDocument/2006/relationships/tags" Target="../tags/tag669.xml"/><Relationship Id="rId11" Type="http://schemas.openxmlformats.org/officeDocument/2006/relationships/tags" Target="../tags/tag674.xml"/><Relationship Id="rId5" Type="http://schemas.openxmlformats.org/officeDocument/2006/relationships/tags" Target="../tags/tag668.xml"/><Relationship Id="rId15" Type="http://schemas.openxmlformats.org/officeDocument/2006/relationships/tags" Target="../tags/tag678.xml"/><Relationship Id="rId23" Type="http://schemas.openxmlformats.org/officeDocument/2006/relationships/image" Target="../media/image102.png"/><Relationship Id="rId10" Type="http://schemas.openxmlformats.org/officeDocument/2006/relationships/tags" Target="../tags/tag673.xml"/><Relationship Id="rId19" Type="http://schemas.openxmlformats.org/officeDocument/2006/relationships/notesSlide" Target="../notesSlides/notesSlide47.xml"/><Relationship Id="rId4" Type="http://schemas.openxmlformats.org/officeDocument/2006/relationships/tags" Target="../tags/tag667.xml"/><Relationship Id="rId9" Type="http://schemas.openxmlformats.org/officeDocument/2006/relationships/tags" Target="../tags/tag672.xml"/><Relationship Id="rId14" Type="http://schemas.openxmlformats.org/officeDocument/2006/relationships/tags" Target="../tags/tag677.xml"/><Relationship Id="rId22" Type="http://schemas.openxmlformats.org/officeDocument/2006/relationships/tags" Target="../tags/tag6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688.xml"/><Relationship Id="rId13" Type="http://schemas.openxmlformats.org/officeDocument/2006/relationships/tags" Target="../tags/tag693.xml"/><Relationship Id="rId18" Type="http://schemas.openxmlformats.org/officeDocument/2006/relationships/tags" Target="../tags/tag698.xml"/><Relationship Id="rId26" Type="http://schemas.openxmlformats.org/officeDocument/2006/relationships/tags" Target="../tags/tag693.xml"/><Relationship Id="rId3" Type="http://schemas.openxmlformats.org/officeDocument/2006/relationships/tags" Target="../tags/tag683.xml"/><Relationship Id="rId21" Type="http://schemas.openxmlformats.org/officeDocument/2006/relationships/notesSlide" Target="../notesSlides/notesSlide48.xml"/><Relationship Id="rId7" Type="http://schemas.openxmlformats.org/officeDocument/2006/relationships/tags" Target="../tags/tag687.xml"/><Relationship Id="rId12" Type="http://schemas.openxmlformats.org/officeDocument/2006/relationships/tags" Target="../tags/tag692.xml"/><Relationship Id="rId17" Type="http://schemas.openxmlformats.org/officeDocument/2006/relationships/tags" Target="../tags/tag697.xml"/><Relationship Id="rId25" Type="http://schemas.openxmlformats.org/officeDocument/2006/relationships/image" Target="../media/image42.jpeg"/><Relationship Id="rId2" Type="http://schemas.openxmlformats.org/officeDocument/2006/relationships/tags" Target="../tags/tag682.xml"/><Relationship Id="rId16" Type="http://schemas.openxmlformats.org/officeDocument/2006/relationships/tags" Target="../tags/tag696.xml"/><Relationship Id="rId20" Type="http://schemas.openxmlformats.org/officeDocument/2006/relationships/slideLayout" Target="../slideLayouts/slideLayout45.xml"/><Relationship Id="rId1" Type="http://schemas.openxmlformats.org/officeDocument/2006/relationships/tags" Target="../tags/tag681.xml"/><Relationship Id="rId6" Type="http://schemas.openxmlformats.org/officeDocument/2006/relationships/tags" Target="../tags/tag686.xml"/><Relationship Id="rId11" Type="http://schemas.openxmlformats.org/officeDocument/2006/relationships/tags" Target="../tags/tag691.xml"/><Relationship Id="rId24" Type="http://schemas.openxmlformats.org/officeDocument/2006/relationships/image" Target="../media/image99.png"/><Relationship Id="rId5" Type="http://schemas.openxmlformats.org/officeDocument/2006/relationships/tags" Target="../tags/tag685.xml"/><Relationship Id="rId15" Type="http://schemas.openxmlformats.org/officeDocument/2006/relationships/tags" Target="../tags/tag695.xml"/><Relationship Id="rId23" Type="http://schemas.openxmlformats.org/officeDocument/2006/relationships/tags" Target="../tags/tag686.xml"/><Relationship Id="rId10" Type="http://schemas.openxmlformats.org/officeDocument/2006/relationships/tags" Target="../tags/tag690.xml"/><Relationship Id="rId19" Type="http://schemas.openxmlformats.org/officeDocument/2006/relationships/tags" Target="../tags/tag699.xml"/><Relationship Id="rId4" Type="http://schemas.openxmlformats.org/officeDocument/2006/relationships/tags" Target="../tags/tag684.xml"/><Relationship Id="rId9" Type="http://schemas.openxmlformats.org/officeDocument/2006/relationships/tags" Target="../tags/tag689.xml"/><Relationship Id="rId14" Type="http://schemas.openxmlformats.org/officeDocument/2006/relationships/tags" Target="../tags/tag694.xml"/><Relationship Id="rId27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tags" Target="../tags/tag707.xml"/><Relationship Id="rId13" Type="http://schemas.openxmlformats.org/officeDocument/2006/relationships/tags" Target="../tags/tag712.xml"/><Relationship Id="rId18" Type="http://schemas.openxmlformats.org/officeDocument/2006/relationships/slideLayout" Target="../slideLayouts/slideLayout45.xml"/><Relationship Id="rId3" Type="http://schemas.openxmlformats.org/officeDocument/2006/relationships/tags" Target="../tags/tag702.xml"/><Relationship Id="rId7" Type="http://schemas.openxmlformats.org/officeDocument/2006/relationships/tags" Target="../tags/tag706.xml"/><Relationship Id="rId12" Type="http://schemas.openxmlformats.org/officeDocument/2006/relationships/tags" Target="../tags/tag711.xml"/><Relationship Id="rId17" Type="http://schemas.openxmlformats.org/officeDocument/2006/relationships/tags" Target="../tags/tag716.xml"/><Relationship Id="rId2" Type="http://schemas.openxmlformats.org/officeDocument/2006/relationships/tags" Target="../tags/tag701.xml"/><Relationship Id="rId16" Type="http://schemas.openxmlformats.org/officeDocument/2006/relationships/tags" Target="../tags/tag715.xml"/><Relationship Id="rId20" Type="http://schemas.openxmlformats.org/officeDocument/2006/relationships/image" Target="../media/image42.jpeg"/><Relationship Id="rId1" Type="http://schemas.openxmlformats.org/officeDocument/2006/relationships/tags" Target="../tags/tag700.xml"/><Relationship Id="rId6" Type="http://schemas.openxmlformats.org/officeDocument/2006/relationships/tags" Target="../tags/tag705.xml"/><Relationship Id="rId11" Type="http://schemas.openxmlformats.org/officeDocument/2006/relationships/tags" Target="../tags/tag710.xml"/><Relationship Id="rId5" Type="http://schemas.openxmlformats.org/officeDocument/2006/relationships/tags" Target="../tags/tag704.xml"/><Relationship Id="rId15" Type="http://schemas.openxmlformats.org/officeDocument/2006/relationships/tags" Target="../tags/tag714.xml"/><Relationship Id="rId23" Type="http://schemas.openxmlformats.org/officeDocument/2006/relationships/image" Target="../media/image104.png"/><Relationship Id="rId10" Type="http://schemas.openxmlformats.org/officeDocument/2006/relationships/tags" Target="../tags/tag709.xml"/><Relationship Id="rId19" Type="http://schemas.openxmlformats.org/officeDocument/2006/relationships/notesSlide" Target="../notesSlides/notesSlide49.xml"/><Relationship Id="rId4" Type="http://schemas.openxmlformats.org/officeDocument/2006/relationships/tags" Target="../tags/tag703.xml"/><Relationship Id="rId9" Type="http://schemas.openxmlformats.org/officeDocument/2006/relationships/tags" Target="../tags/tag708.xml"/><Relationship Id="rId14" Type="http://schemas.openxmlformats.org/officeDocument/2006/relationships/tags" Target="../tags/tag713.xml"/><Relationship Id="rId22" Type="http://schemas.openxmlformats.org/officeDocument/2006/relationships/tags" Target="../tags/tag71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724.xml"/><Relationship Id="rId13" Type="http://schemas.openxmlformats.org/officeDocument/2006/relationships/tags" Target="../tags/tag729.xml"/><Relationship Id="rId18" Type="http://schemas.openxmlformats.org/officeDocument/2006/relationships/tags" Target="../tags/tag734.xml"/><Relationship Id="rId26" Type="http://schemas.openxmlformats.org/officeDocument/2006/relationships/image" Target="../media/image105.png"/><Relationship Id="rId3" Type="http://schemas.openxmlformats.org/officeDocument/2006/relationships/tags" Target="../tags/tag719.xml"/><Relationship Id="rId21" Type="http://schemas.openxmlformats.org/officeDocument/2006/relationships/tags" Target="../tags/tag737.xml"/><Relationship Id="rId7" Type="http://schemas.openxmlformats.org/officeDocument/2006/relationships/tags" Target="../tags/tag723.xml"/><Relationship Id="rId12" Type="http://schemas.openxmlformats.org/officeDocument/2006/relationships/tags" Target="../tags/tag728.xml"/><Relationship Id="rId17" Type="http://schemas.openxmlformats.org/officeDocument/2006/relationships/tags" Target="../tags/tag733.xml"/><Relationship Id="rId25" Type="http://schemas.openxmlformats.org/officeDocument/2006/relationships/tags" Target="../tags/tag722.xml"/><Relationship Id="rId2" Type="http://schemas.openxmlformats.org/officeDocument/2006/relationships/tags" Target="../tags/tag718.xml"/><Relationship Id="rId16" Type="http://schemas.openxmlformats.org/officeDocument/2006/relationships/tags" Target="../tags/tag732.xml"/><Relationship Id="rId20" Type="http://schemas.openxmlformats.org/officeDocument/2006/relationships/tags" Target="../tags/tag736.xml"/><Relationship Id="rId29" Type="http://schemas.openxmlformats.org/officeDocument/2006/relationships/image" Target="../media/image42.jpeg"/><Relationship Id="rId1" Type="http://schemas.openxmlformats.org/officeDocument/2006/relationships/tags" Target="../tags/tag717.xml"/><Relationship Id="rId6" Type="http://schemas.openxmlformats.org/officeDocument/2006/relationships/tags" Target="../tags/tag722.xml"/><Relationship Id="rId11" Type="http://schemas.openxmlformats.org/officeDocument/2006/relationships/tags" Target="../tags/tag727.xml"/><Relationship Id="rId5" Type="http://schemas.openxmlformats.org/officeDocument/2006/relationships/tags" Target="../tags/tag721.xml"/><Relationship Id="rId15" Type="http://schemas.openxmlformats.org/officeDocument/2006/relationships/tags" Target="../tags/tag731.xml"/><Relationship Id="rId23" Type="http://schemas.openxmlformats.org/officeDocument/2006/relationships/notesSlide" Target="../notesSlides/notesSlide50.xml"/><Relationship Id="rId28" Type="http://schemas.openxmlformats.org/officeDocument/2006/relationships/image" Target="../media/image106.png"/><Relationship Id="rId10" Type="http://schemas.openxmlformats.org/officeDocument/2006/relationships/tags" Target="../tags/tag726.xml"/><Relationship Id="rId19" Type="http://schemas.openxmlformats.org/officeDocument/2006/relationships/tags" Target="../tags/tag735.xml"/><Relationship Id="rId4" Type="http://schemas.openxmlformats.org/officeDocument/2006/relationships/tags" Target="../tags/tag720.xml"/><Relationship Id="rId9" Type="http://schemas.openxmlformats.org/officeDocument/2006/relationships/tags" Target="../tags/tag725.xml"/><Relationship Id="rId14" Type="http://schemas.openxmlformats.org/officeDocument/2006/relationships/tags" Target="../tags/tag730.xml"/><Relationship Id="rId22" Type="http://schemas.openxmlformats.org/officeDocument/2006/relationships/slideLayout" Target="../slideLayouts/slideLayout45.xml"/><Relationship Id="rId27" Type="http://schemas.openxmlformats.org/officeDocument/2006/relationships/tags" Target="../tags/tag72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tags" Target="../tags/tag745.xml"/><Relationship Id="rId13" Type="http://schemas.openxmlformats.org/officeDocument/2006/relationships/tags" Target="../tags/tag750.xml"/><Relationship Id="rId18" Type="http://schemas.openxmlformats.org/officeDocument/2006/relationships/tags" Target="../tags/tag755.xml"/><Relationship Id="rId26" Type="http://schemas.openxmlformats.org/officeDocument/2006/relationships/tags" Target="../tags/tag743.xml"/><Relationship Id="rId3" Type="http://schemas.openxmlformats.org/officeDocument/2006/relationships/tags" Target="../tags/tag740.xml"/><Relationship Id="rId21" Type="http://schemas.openxmlformats.org/officeDocument/2006/relationships/tags" Target="../tags/tag758.xml"/><Relationship Id="rId7" Type="http://schemas.openxmlformats.org/officeDocument/2006/relationships/tags" Target="../tags/tag744.xml"/><Relationship Id="rId12" Type="http://schemas.openxmlformats.org/officeDocument/2006/relationships/tags" Target="../tags/tag749.xml"/><Relationship Id="rId17" Type="http://schemas.openxmlformats.org/officeDocument/2006/relationships/tags" Target="../tags/tag754.xml"/><Relationship Id="rId2" Type="http://schemas.openxmlformats.org/officeDocument/2006/relationships/tags" Target="../tags/tag739.xml"/><Relationship Id="rId16" Type="http://schemas.openxmlformats.org/officeDocument/2006/relationships/tags" Target="../tags/tag753.xml"/><Relationship Id="rId20" Type="http://schemas.openxmlformats.org/officeDocument/2006/relationships/tags" Target="../tags/tag757.xml"/><Relationship Id="rId29" Type="http://schemas.openxmlformats.org/officeDocument/2006/relationships/tags" Target="../tags/tag751.xml"/><Relationship Id="rId1" Type="http://schemas.openxmlformats.org/officeDocument/2006/relationships/tags" Target="../tags/tag738.xml"/><Relationship Id="rId6" Type="http://schemas.openxmlformats.org/officeDocument/2006/relationships/tags" Target="../tags/tag743.xml"/><Relationship Id="rId11" Type="http://schemas.openxmlformats.org/officeDocument/2006/relationships/tags" Target="../tags/tag748.xml"/><Relationship Id="rId24" Type="http://schemas.openxmlformats.org/officeDocument/2006/relationships/notesSlide" Target="../notesSlides/notesSlide51.xml"/><Relationship Id="rId5" Type="http://schemas.openxmlformats.org/officeDocument/2006/relationships/tags" Target="../tags/tag742.xml"/><Relationship Id="rId15" Type="http://schemas.openxmlformats.org/officeDocument/2006/relationships/tags" Target="../tags/tag752.xml"/><Relationship Id="rId23" Type="http://schemas.openxmlformats.org/officeDocument/2006/relationships/slideLayout" Target="../slideLayouts/slideLayout45.xml"/><Relationship Id="rId28" Type="http://schemas.openxmlformats.org/officeDocument/2006/relationships/image" Target="../media/image42.jpeg"/><Relationship Id="rId10" Type="http://schemas.openxmlformats.org/officeDocument/2006/relationships/tags" Target="../tags/tag747.xml"/><Relationship Id="rId19" Type="http://schemas.openxmlformats.org/officeDocument/2006/relationships/tags" Target="../tags/tag756.xml"/><Relationship Id="rId4" Type="http://schemas.openxmlformats.org/officeDocument/2006/relationships/tags" Target="../tags/tag741.xml"/><Relationship Id="rId9" Type="http://schemas.openxmlformats.org/officeDocument/2006/relationships/tags" Target="../tags/tag746.xml"/><Relationship Id="rId14" Type="http://schemas.openxmlformats.org/officeDocument/2006/relationships/tags" Target="../tags/tag751.xml"/><Relationship Id="rId22" Type="http://schemas.openxmlformats.org/officeDocument/2006/relationships/tags" Target="../tags/tag759.xml"/><Relationship Id="rId27" Type="http://schemas.openxmlformats.org/officeDocument/2006/relationships/image" Target="../media/image107.png"/><Relationship Id="rId30" Type="http://schemas.openxmlformats.org/officeDocument/2006/relationships/image" Target="../media/image10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767.xml"/><Relationship Id="rId13" Type="http://schemas.openxmlformats.org/officeDocument/2006/relationships/tags" Target="../tags/tag772.xml"/><Relationship Id="rId18" Type="http://schemas.openxmlformats.org/officeDocument/2006/relationships/tags" Target="../tags/tag777.xml"/><Relationship Id="rId26" Type="http://schemas.openxmlformats.org/officeDocument/2006/relationships/tags" Target="../tags/tag765.xml"/><Relationship Id="rId3" Type="http://schemas.openxmlformats.org/officeDocument/2006/relationships/tags" Target="../tags/tag762.xml"/><Relationship Id="rId21" Type="http://schemas.openxmlformats.org/officeDocument/2006/relationships/tags" Target="../tags/tag780.xml"/><Relationship Id="rId7" Type="http://schemas.openxmlformats.org/officeDocument/2006/relationships/tags" Target="../tags/tag766.xml"/><Relationship Id="rId12" Type="http://schemas.openxmlformats.org/officeDocument/2006/relationships/tags" Target="../tags/tag771.xml"/><Relationship Id="rId17" Type="http://schemas.openxmlformats.org/officeDocument/2006/relationships/tags" Target="../tags/tag776.xml"/><Relationship Id="rId2" Type="http://schemas.openxmlformats.org/officeDocument/2006/relationships/tags" Target="../tags/tag761.xml"/><Relationship Id="rId16" Type="http://schemas.openxmlformats.org/officeDocument/2006/relationships/tags" Target="../tags/tag775.xml"/><Relationship Id="rId20" Type="http://schemas.openxmlformats.org/officeDocument/2006/relationships/tags" Target="../tags/tag779.xml"/><Relationship Id="rId29" Type="http://schemas.openxmlformats.org/officeDocument/2006/relationships/tags" Target="../tags/tag773.xml"/><Relationship Id="rId1" Type="http://schemas.openxmlformats.org/officeDocument/2006/relationships/tags" Target="../tags/tag760.xml"/><Relationship Id="rId6" Type="http://schemas.openxmlformats.org/officeDocument/2006/relationships/tags" Target="../tags/tag765.xml"/><Relationship Id="rId11" Type="http://schemas.openxmlformats.org/officeDocument/2006/relationships/tags" Target="../tags/tag770.xml"/><Relationship Id="rId24" Type="http://schemas.openxmlformats.org/officeDocument/2006/relationships/notesSlide" Target="../notesSlides/notesSlide52.xml"/><Relationship Id="rId5" Type="http://schemas.openxmlformats.org/officeDocument/2006/relationships/tags" Target="../tags/tag764.xml"/><Relationship Id="rId15" Type="http://schemas.openxmlformats.org/officeDocument/2006/relationships/tags" Target="../tags/tag774.xml"/><Relationship Id="rId23" Type="http://schemas.openxmlformats.org/officeDocument/2006/relationships/slideLayout" Target="../slideLayouts/slideLayout45.xml"/><Relationship Id="rId28" Type="http://schemas.openxmlformats.org/officeDocument/2006/relationships/image" Target="../media/image42.jpeg"/><Relationship Id="rId10" Type="http://schemas.openxmlformats.org/officeDocument/2006/relationships/tags" Target="../tags/tag769.xml"/><Relationship Id="rId19" Type="http://schemas.openxmlformats.org/officeDocument/2006/relationships/tags" Target="../tags/tag778.xml"/><Relationship Id="rId4" Type="http://schemas.openxmlformats.org/officeDocument/2006/relationships/tags" Target="../tags/tag763.xml"/><Relationship Id="rId9" Type="http://schemas.openxmlformats.org/officeDocument/2006/relationships/tags" Target="../tags/tag768.xml"/><Relationship Id="rId14" Type="http://schemas.openxmlformats.org/officeDocument/2006/relationships/tags" Target="../tags/tag773.xml"/><Relationship Id="rId22" Type="http://schemas.openxmlformats.org/officeDocument/2006/relationships/tags" Target="../tags/tag781.xml"/><Relationship Id="rId27" Type="http://schemas.openxmlformats.org/officeDocument/2006/relationships/image" Target="../media/image109.png"/><Relationship Id="rId30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789.xml"/><Relationship Id="rId13" Type="http://schemas.openxmlformats.org/officeDocument/2006/relationships/tags" Target="../tags/tag794.xml"/><Relationship Id="rId18" Type="http://schemas.openxmlformats.org/officeDocument/2006/relationships/tags" Target="../tags/tag799.xml"/><Relationship Id="rId26" Type="http://schemas.openxmlformats.org/officeDocument/2006/relationships/tags" Target="../tags/tag787.xml"/><Relationship Id="rId3" Type="http://schemas.openxmlformats.org/officeDocument/2006/relationships/tags" Target="../tags/tag784.xml"/><Relationship Id="rId21" Type="http://schemas.openxmlformats.org/officeDocument/2006/relationships/tags" Target="../tags/tag802.xml"/><Relationship Id="rId7" Type="http://schemas.openxmlformats.org/officeDocument/2006/relationships/tags" Target="../tags/tag788.xml"/><Relationship Id="rId12" Type="http://schemas.openxmlformats.org/officeDocument/2006/relationships/tags" Target="../tags/tag793.xml"/><Relationship Id="rId17" Type="http://schemas.openxmlformats.org/officeDocument/2006/relationships/tags" Target="../tags/tag798.xml"/><Relationship Id="rId2" Type="http://schemas.openxmlformats.org/officeDocument/2006/relationships/tags" Target="../tags/tag783.xml"/><Relationship Id="rId16" Type="http://schemas.openxmlformats.org/officeDocument/2006/relationships/tags" Target="../tags/tag797.xml"/><Relationship Id="rId20" Type="http://schemas.openxmlformats.org/officeDocument/2006/relationships/tags" Target="../tags/tag801.xml"/><Relationship Id="rId29" Type="http://schemas.openxmlformats.org/officeDocument/2006/relationships/tags" Target="../tags/tag795.xml"/><Relationship Id="rId1" Type="http://schemas.openxmlformats.org/officeDocument/2006/relationships/tags" Target="../tags/tag782.xml"/><Relationship Id="rId6" Type="http://schemas.openxmlformats.org/officeDocument/2006/relationships/tags" Target="../tags/tag787.xml"/><Relationship Id="rId11" Type="http://schemas.openxmlformats.org/officeDocument/2006/relationships/tags" Target="../tags/tag792.xml"/><Relationship Id="rId24" Type="http://schemas.openxmlformats.org/officeDocument/2006/relationships/notesSlide" Target="../notesSlides/notesSlide53.xml"/><Relationship Id="rId5" Type="http://schemas.openxmlformats.org/officeDocument/2006/relationships/tags" Target="../tags/tag786.xml"/><Relationship Id="rId15" Type="http://schemas.openxmlformats.org/officeDocument/2006/relationships/tags" Target="../tags/tag796.xml"/><Relationship Id="rId23" Type="http://schemas.openxmlformats.org/officeDocument/2006/relationships/slideLayout" Target="../slideLayouts/slideLayout45.xml"/><Relationship Id="rId28" Type="http://schemas.openxmlformats.org/officeDocument/2006/relationships/image" Target="../media/image42.jpeg"/><Relationship Id="rId10" Type="http://schemas.openxmlformats.org/officeDocument/2006/relationships/tags" Target="../tags/tag791.xml"/><Relationship Id="rId19" Type="http://schemas.openxmlformats.org/officeDocument/2006/relationships/tags" Target="../tags/tag800.xml"/><Relationship Id="rId4" Type="http://schemas.openxmlformats.org/officeDocument/2006/relationships/tags" Target="../tags/tag785.xml"/><Relationship Id="rId9" Type="http://schemas.openxmlformats.org/officeDocument/2006/relationships/tags" Target="../tags/tag790.xml"/><Relationship Id="rId14" Type="http://schemas.openxmlformats.org/officeDocument/2006/relationships/tags" Target="../tags/tag795.xml"/><Relationship Id="rId22" Type="http://schemas.openxmlformats.org/officeDocument/2006/relationships/tags" Target="../tags/tag803.xml"/><Relationship Id="rId27" Type="http://schemas.openxmlformats.org/officeDocument/2006/relationships/image" Target="../media/image111.png"/><Relationship Id="rId30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811.xml"/><Relationship Id="rId13" Type="http://schemas.openxmlformats.org/officeDocument/2006/relationships/tags" Target="../tags/tag816.xml"/><Relationship Id="rId18" Type="http://schemas.openxmlformats.org/officeDocument/2006/relationships/tags" Target="../tags/tag821.xml"/><Relationship Id="rId26" Type="http://schemas.openxmlformats.org/officeDocument/2006/relationships/image" Target="../media/image113.png"/><Relationship Id="rId3" Type="http://schemas.openxmlformats.org/officeDocument/2006/relationships/tags" Target="../tags/tag806.xml"/><Relationship Id="rId21" Type="http://schemas.openxmlformats.org/officeDocument/2006/relationships/slideLayout" Target="../slideLayouts/slideLayout45.xml"/><Relationship Id="rId7" Type="http://schemas.openxmlformats.org/officeDocument/2006/relationships/tags" Target="../tags/tag810.xml"/><Relationship Id="rId12" Type="http://schemas.openxmlformats.org/officeDocument/2006/relationships/tags" Target="../tags/tag815.xml"/><Relationship Id="rId17" Type="http://schemas.openxmlformats.org/officeDocument/2006/relationships/tags" Target="../tags/tag820.xml"/><Relationship Id="rId25" Type="http://schemas.openxmlformats.org/officeDocument/2006/relationships/tags" Target="../tags/tag815.xml"/><Relationship Id="rId2" Type="http://schemas.openxmlformats.org/officeDocument/2006/relationships/tags" Target="../tags/tag805.xml"/><Relationship Id="rId16" Type="http://schemas.openxmlformats.org/officeDocument/2006/relationships/tags" Target="../tags/tag819.xml"/><Relationship Id="rId20" Type="http://schemas.openxmlformats.org/officeDocument/2006/relationships/tags" Target="../tags/tag823.xml"/><Relationship Id="rId1" Type="http://schemas.openxmlformats.org/officeDocument/2006/relationships/tags" Target="../tags/tag804.xml"/><Relationship Id="rId6" Type="http://schemas.openxmlformats.org/officeDocument/2006/relationships/tags" Target="../tags/tag809.xml"/><Relationship Id="rId11" Type="http://schemas.openxmlformats.org/officeDocument/2006/relationships/tags" Target="../tags/tag814.xml"/><Relationship Id="rId5" Type="http://schemas.openxmlformats.org/officeDocument/2006/relationships/tags" Target="../tags/tag808.xml"/><Relationship Id="rId15" Type="http://schemas.openxmlformats.org/officeDocument/2006/relationships/tags" Target="../tags/tag818.xml"/><Relationship Id="rId23" Type="http://schemas.openxmlformats.org/officeDocument/2006/relationships/image" Target="../media/image42.jpeg"/><Relationship Id="rId10" Type="http://schemas.openxmlformats.org/officeDocument/2006/relationships/tags" Target="../tags/tag813.xml"/><Relationship Id="rId19" Type="http://schemas.openxmlformats.org/officeDocument/2006/relationships/tags" Target="../tags/tag822.xml"/><Relationship Id="rId4" Type="http://schemas.openxmlformats.org/officeDocument/2006/relationships/tags" Target="../tags/tag807.xml"/><Relationship Id="rId9" Type="http://schemas.openxmlformats.org/officeDocument/2006/relationships/tags" Target="../tags/tag812.xml"/><Relationship Id="rId14" Type="http://schemas.openxmlformats.org/officeDocument/2006/relationships/tags" Target="../tags/tag817.xml"/><Relationship Id="rId22" Type="http://schemas.openxmlformats.org/officeDocument/2006/relationships/notesSlide" Target="../notesSlides/notesSlide5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831.xml"/><Relationship Id="rId13" Type="http://schemas.openxmlformats.org/officeDocument/2006/relationships/tags" Target="../tags/tag836.xml"/><Relationship Id="rId18" Type="http://schemas.openxmlformats.org/officeDocument/2006/relationships/tags" Target="../tags/tag841.xml"/><Relationship Id="rId26" Type="http://schemas.openxmlformats.org/officeDocument/2006/relationships/tags" Target="../tags/tag829.xml"/><Relationship Id="rId3" Type="http://schemas.openxmlformats.org/officeDocument/2006/relationships/tags" Target="../tags/tag826.xml"/><Relationship Id="rId21" Type="http://schemas.openxmlformats.org/officeDocument/2006/relationships/tags" Target="../tags/tag844.xml"/><Relationship Id="rId7" Type="http://schemas.openxmlformats.org/officeDocument/2006/relationships/tags" Target="../tags/tag830.xml"/><Relationship Id="rId12" Type="http://schemas.openxmlformats.org/officeDocument/2006/relationships/tags" Target="../tags/tag835.xml"/><Relationship Id="rId17" Type="http://schemas.openxmlformats.org/officeDocument/2006/relationships/tags" Target="../tags/tag840.xml"/><Relationship Id="rId2" Type="http://schemas.openxmlformats.org/officeDocument/2006/relationships/tags" Target="../tags/tag825.xml"/><Relationship Id="rId16" Type="http://schemas.openxmlformats.org/officeDocument/2006/relationships/tags" Target="../tags/tag839.xml"/><Relationship Id="rId20" Type="http://schemas.openxmlformats.org/officeDocument/2006/relationships/tags" Target="../tags/tag843.xml"/><Relationship Id="rId29" Type="http://schemas.openxmlformats.org/officeDocument/2006/relationships/tags" Target="../tags/tag837.xml"/><Relationship Id="rId1" Type="http://schemas.openxmlformats.org/officeDocument/2006/relationships/tags" Target="../tags/tag824.xml"/><Relationship Id="rId6" Type="http://schemas.openxmlformats.org/officeDocument/2006/relationships/tags" Target="../tags/tag829.xml"/><Relationship Id="rId11" Type="http://schemas.openxmlformats.org/officeDocument/2006/relationships/tags" Target="../tags/tag834.xml"/><Relationship Id="rId24" Type="http://schemas.openxmlformats.org/officeDocument/2006/relationships/notesSlide" Target="../notesSlides/notesSlide55.xml"/><Relationship Id="rId5" Type="http://schemas.openxmlformats.org/officeDocument/2006/relationships/tags" Target="../tags/tag828.xml"/><Relationship Id="rId15" Type="http://schemas.openxmlformats.org/officeDocument/2006/relationships/tags" Target="../tags/tag838.xml"/><Relationship Id="rId23" Type="http://schemas.openxmlformats.org/officeDocument/2006/relationships/slideLayout" Target="../slideLayouts/slideLayout45.xml"/><Relationship Id="rId28" Type="http://schemas.openxmlformats.org/officeDocument/2006/relationships/image" Target="../media/image42.jpeg"/><Relationship Id="rId10" Type="http://schemas.openxmlformats.org/officeDocument/2006/relationships/tags" Target="../tags/tag833.xml"/><Relationship Id="rId19" Type="http://schemas.openxmlformats.org/officeDocument/2006/relationships/tags" Target="../tags/tag842.xml"/><Relationship Id="rId4" Type="http://schemas.openxmlformats.org/officeDocument/2006/relationships/tags" Target="../tags/tag827.xml"/><Relationship Id="rId9" Type="http://schemas.openxmlformats.org/officeDocument/2006/relationships/tags" Target="../tags/tag832.xml"/><Relationship Id="rId14" Type="http://schemas.openxmlformats.org/officeDocument/2006/relationships/tags" Target="../tags/tag837.xml"/><Relationship Id="rId22" Type="http://schemas.openxmlformats.org/officeDocument/2006/relationships/tags" Target="../tags/tag845.xml"/><Relationship Id="rId27" Type="http://schemas.openxmlformats.org/officeDocument/2006/relationships/image" Target="../media/image114.png"/><Relationship Id="rId30" Type="http://schemas.openxmlformats.org/officeDocument/2006/relationships/image" Target="../media/image11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854.xml"/><Relationship Id="rId13" Type="http://schemas.openxmlformats.org/officeDocument/2006/relationships/tags" Target="../tags/tag859.xml"/><Relationship Id="rId18" Type="http://schemas.openxmlformats.org/officeDocument/2006/relationships/slideLayout" Target="../slideLayouts/slideLayout45.xml"/><Relationship Id="rId3" Type="http://schemas.openxmlformats.org/officeDocument/2006/relationships/tags" Target="../tags/tag849.xml"/><Relationship Id="rId21" Type="http://schemas.openxmlformats.org/officeDocument/2006/relationships/tags" Target="../tags/tag852.xml"/><Relationship Id="rId7" Type="http://schemas.openxmlformats.org/officeDocument/2006/relationships/tags" Target="../tags/tag853.xml"/><Relationship Id="rId12" Type="http://schemas.openxmlformats.org/officeDocument/2006/relationships/tags" Target="../tags/tag858.xml"/><Relationship Id="rId17" Type="http://schemas.openxmlformats.org/officeDocument/2006/relationships/tags" Target="../tags/tag863.xml"/><Relationship Id="rId2" Type="http://schemas.openxmlformats.org/officeDocument/2006/relationships/tags" Target="../tags/tag848.xml"/><Relationship Id="rId16" Type="http://schemas.openxmlformats.org/officeDocument/2006/relationships/tags" Target="../tags/tag862.xml"/><Relationship Id="rId1" Type="http://schemas.openxmlformats.org/officeDocument/2006/relationships/tags" Target="../tags/tag847.xml"/><Relationship Id="rId6" Type="http://schemas.openxmlformats.org/officeDocument/2006/relationships/tags" Target="../tags/tag852.xml"/><Relationship Id="rId11" Type="http://schemas.openxmlformats.org/officeDocument/2006/relationships/tags" Target="../tags/tag857.xml"/><Relationship Id="rId5" Type="http://schemas.openxmlformats.org/officeDocument/2006/relationships/tags" Target="../tags/tag851.xml"/><Relationship Id="rId15" Type="http://schemas.openxmlformats.org/officeDocument/2006/relationships/tags" Target="../tags/tag861.xml"/><Relationship Id="rId23" Type="http://schemas.openxmlformats.org/officeDocument/2006/relationships/image" Target="../media/image42.jpeg"/><Relationship Id="rId10" Type="http://schemas.openxmlformats.org/officeDocument/2006/relationships/tags" Target="../tags/tag856.xml"/><Relationship Id="rId19" Type="http://schemas.openxmlformats.org/officeDocument/2006/relationships/notesSlide" Target="../notesSlides/notesSlide56.xml"/><Relationship Id="rId4" Type="http://schemas.openxmlformats.org/officeDocument/2006/relationships/tags" Target="../tags/tag850.xml"/><Relationship Id="rId9" Type="http://schemas.openxmlformats.org/officeDocument/2006/relationships/tags" Target="../tags/tag855.xml"/><Relationship Id="rId14" Type="http://schemas.openxmlformats.org/officeDocument/2006/relationships/tags" Target="../tags/tag860.xml"/><Relationship Id="rId22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tags" Target="../tags/tag876.xml"/><Relationship Id="rId18" Type="http://schemas.openxmlformats.org/officeDocument/2006/relationships/tags" Target="../tags/tag881.xml"/><Relationship Id="rId26" Type="http://schemas.openxmlformats.org/officeDocument/2006/relationships/tags" Target="../tags/tag889.xml"/><Relationship Id="rId39" Type="http://schemas.openxmlformats.org/officeDocument/2006/relationships/tags" Target="../tags/tag902.xml"/><Relationship Id="rId21" Type="http://schemas.openxmlformats.org/officeDocument/2006/relationships/tags" Target="../tags/tag884.xml"/><Relationship Id="rId34" Type="http://schemas.openxmlformats.org/officeDocument/2006/relationships/tags" Target="../tags/tag897.xml"/><Relationship Id="rId42" Type="http://schemas.openxmlformats.org/officeDocument/2006/relationships/tags" Target="../tags/tag905.xml"/><Relationship Id="rId47" Type="http://schemas.openxmlformats.org/officeDocument/2006/relationships/image" Target="../media/image118.png"/><Relationship Id="rId50" Type="http://schemas.openxmlformats.org/officeDocument/2006/relationships/tags" Target="../tags/tag872.xml"/><Relationship Id="rId55" Type="http://schemas.openxmlformats.org/officeDocument/2006/relationships/image" Target="../media/image43.png"/><Relationship Id="rId7" Type="http://schemas.openxmlformats.org/officeDocument/2006/relationships/tags" Target="../tags/tag870.xml"/><Relationship Id="rId2" Type="http://schemas.openxmlformats.org/officeDocument/2006/relationships/tags" Target="../tags/tag865.xml"/><Relationship Id="rId16" Type="http://schemas.openxmlformats.org/officeDocument/2006/relationships/tags" Target="../tags/tag879.xml"/><Relationship Id="rId29" Type="http://schemas.openxmlformats.org/officeDocument/2006/relationships/tags" Target="../tags/tag892.xml"/><Relationship Id="rId11" Type="http://schemas.openxmlformats.org/officeDocument/2006/relationships/tags" Target="../tags/tag874.xml"/><Relationship Id="rId24" Type="http://schemas.openxmlformats.org/officeDocument/2006/relationships/tags" Target="../tags/tag887.xml"/><Relationship Id="rId32" Type="http://schemas.openxmlformats.org/officeDocument/2006/relationships/tags" Target="../tags/tag895.xml"/><Relationship Id="rId37" Type="http://schemas.openxmlformats.org/officeDocument/2006/relationships/tags" Target="../tags/tag900.xml"/><Relationship Id="rId40" Type="http://schemas.openxmlformats.org/officeDocument/2006/relationships/tags" Target="../tags/tag903.xml"/><Relationship Id="rId53" Type="http://schemas.openxmlformats.org/officeDocument/2006/relationships/image" Target="../media/image121.png"/><Relationship Id="rId58" Type="http://schemas.microsoft.com/office/2007/relationships/hdphoto" Target="../media/hdphoto11.wdp"/><Relationship Id="rId5" Type="http://schemas.openxmlformats.org/officeDocument/2006/relationships/tags" Target="../tags/tag868.xml"/><Relationship Id="rId19" Type="http://schemas.openxmlformats.org/officeDocument/2006/relationships/tags" Target="../tags/tag882.xml"/><Relationship Id="rId4" Type="http://schemas.openxmlformats.org/officeDocument/2006/relationships/tags" Target="../tags/tag867.xml"/><Relationship Id="rId9" Type="http://schemas.openxmlformats.org/officeDocument/2006/relationships/tags" Target="../tags/tag872.xml"/><Relationship Id="rId14" Type="http://schemas.openxmlformats.org/officeDocument/2006/relationships/tags" Target="../tags/tag877.xml"/><Relationship Id="rId22" Type="http://schemas.openxmlformats.org/officeDocument/2006/relationships/tags" Target="../tags/tag885.xml"/><Relationship Id="rId27" Type="http://schemas.openxmlformats.org/officeDocument/2006/relationships/tags" Target="../tags/tag890.xml"/><Relationship Id="rId30" Type="http://schemas.openxmlformats.org/officeDocument/2006/relationships/tags" Target="../tags/tag893.xml"/><Relationship Id="rId35" Type="http://schemas.openxmlformats.org/officeDocument/2006/relationships/tags" Target="../tags/tag898.xml"/><Relationship Id="rId43" Type="http://schemas.openxmlformats.org/officeDocument/2006/relationships/slideLayout" Target="../slideLayouts/slideLayout5.xml"/><Relationship Id="rId48" Type="http://schemas.openxmlformats.org/officeDocument/2006/relationships/tags" Target="../tags/tag871.xml"/><Relationship Id="rId56" Type="http://schemas.microsoft.com/office/2007/relationships/hdphoto" Target="../media/hdphoto10.wdp"/><Relationship Id="rId8" Type="http://schemas.openxmlformats.org/officeDocument/2006/relationships/tags" Target="../tags/tag871.xml"/><Relationship Id="rId51" Type="http://schemas.openxmlformats.org/officeDocument/2006/relationships/image" Target="../media/image120.png"/><Relationship Id="rId3" Type="http://schemas.openxmlformats.org/officeDocument/2006/relationships/tags" Target="../tags/tag866.xml"/><Relationship Id="rId12" Type="http://schemas.openxmlformats.org/officeDocument/2006/relationships/tags" Target="../tags/tag875.xml"/><Relationship Id="rId17" Type="http://schemas.openxmlformats.org/officeDocument/2006/relationships/tags" Target="../tags/tag880.xml"/><Relationship Id="rId25" Type="http://schemas.openxmlformats.org/officeDocument/2006/relationships/tags" Target="../tags/tag888.xml"/><Relationship Id="rId33" Type="http://schemas.openxmlformats.org/officeDocument/2006/relationships/tags" Target="../tags/tag896.xml"/><Relationship Id="rId38" Type="http://schemas.openxmlformats.org/officeDocument/2006/relationships/tags" Target="../tags/tag901.xml"/><Relationship Id="rId46" Type="http://schemas.openxmlformats.org/officeDocument/2006/relationships/tags" Target="../tags/tag870.xml"/><Relationship Id="rId59" Type="http://schemas.openxmlformats.org/officeDocument/2006/relationships/image" Target="../media/image45.jpeg"/><Relationship Id="rId20" Type="http://schemas.openxmlformats.org/officeDocument/2006/relationships/tags" Target="../tags/tag883.xml"/><Relationship Id="rId41" Type="http://schemas.openxmlformats.org/officeDocument/2006/relationships/tags" Target="../tags/tag904.xml"/><Relationship Id="rId54" Type="http://schemas.openxmlformats.org/officeDocument/2006/relationships/image" Target="../media/image42.jpeg"/><Relationship Id="rId1" Type="http://schemas.openxmlformats.org/officeDocument/2006/relationships/tags" Target="../tags/tag864.xml"/><Relationship Id="rId6" Type="http://schemas.openxmlformats.org/officeDocument/2006/relationships/tags" Target="../tags/tag869.xml"/><Relationship Id="rId15" Type="http://schemas.openxmlformats.org/officeDocument/2006/relationships/tags" Target="../tags/tag878.xml"/><Relationship Id="rId23" Type="http://schemas.openxmlformats.org/officeDocument/2006/relationships/tags" Target="../tags/tag886.xml"/><Relationship Id="rId28" Type="http://schemas.openxmlformats.org/officeDocument/2006/relationships/tags" Target="../tags/tag891.xml"/><Relationship Id="rId36" Type="http://schemas.openxmlformats.org/officeDocument/2006/relationships/tags" Target="../tags/tag899.xml"/><Relationship Id="rId49" Type="http://schemas.openxmlformats.org/officeDocument/2006/relationships/image" Target="../media/image119.png"/><Relationship Id="rId57" Type="http://schemas.openxmlformats.org/officeDocument/2006/relationships/image" Target="../media/image44.png"/><Relationship Id="rId10" Type="http://schemas.openxmlformats.org/officeDocument/2006/relationships/tags" Target="../tags/tag873.xml"/><Relationship Id="rId31" Type="http://schemas.openxmlformats.org/officeDocument/2006/relationships/tags" Target="../tags/tag894.xml"/><Relationship Id="rId52" Type="http://schemas.openxmlformats.org/officeDocument/2006/relationships/tags" Target="../tags/tag8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tags" Target="../tags/tag918.xml"/><Relationship Id="rId18" Type="http://schemas.openxmlformats.org/officeDocument/2006/relationships/tags" Target="../tags/tag923.xml"/><Relationship Id="rId26" Type="http://schemas.openxmlformats.org/officeDocument/2006/relationships/tags" Target="../tags/tag931.xml"/><Relationship Id="rId39" Type="http://schemas.openxmlformats.org/officeDocument/2006/relationships/image" Target="../media/image130.png"/><Relationship Id="rId21" Type="http://schemas.openxmlformats.org/officeDocument/2006/relationships/tags" Target="../tags/tag926.xml"/><Relationship Id="rId34" Type="http://schemas.openxmlformats.org/officeDocument/2006/relationships/image" Target="../media/image128.png"/><Relationship Id="rId7" Type="http://schemas.openxmlformats.org/officeDocument/2006/relationships/tags" Target="../tags/tag912.xml"/><Relationship Id="rId12" Type="http://schemas.openxmlformats.org/officeDocument/2006/relationships/tags" Target="../tags/tag917.xml"/><Relationship Id="rId17" Type="http://schemas.openxmlformats.org/officeDocument/2006/relationships/tags" Target="../tags/tag922.xml"/><Relationship Id="rId25" Type="http://schemas.openxmlformats.org/officeDocument/2006/relationships/tags" Target="../tags/tag930.xml"/><Relationship Id="rId33" Type="http://schemas.openxmlformats.org/officeDocument/2006/relationships/tags" Target="../tags/tag911.xml"/><Relationship Id="rId38" Type="http://schemas.openxmlformats.org/officeDocument/2006/relationships/tags" Target="../tags/tag921.xml"/><Relationship Id="rId2" Type="http://schemas.openxmlformats.org/officeDocument/2006/relationships/tags" Target="../tags/tag907.xml"/><Relationship Id="rId16" Type="http://schemas.openxmlformats.org/officeDocument/2006/relationships/tags" Target="../tags/tag921.xml"/><Relationship Id="rId20" Type="http://schemas.openxmlformats.org/officeDocument/2006/relationships/tags" Target="../tags/tag925.xml"/><Relationship Id="rId1" Type="http://schemas.openxmlformats.org/officeDocument/2006/relationships/tags" Target="../tags/tag906.xml"/><Relationship Id="rId6" Type="http://schemas.openxmlformats.org/officeDocument/2006/relationships/tags" Target="../tags/tag911.xml"/><Relationship Id="rId11" Type="http://schemas.openxmlformats.org/officeDocument/2006/relationships/tags" Target="../tags/tag916.xml"/><Relationship Id="rId24" Type="http://schemas.openxmlformats.org/officeDocument/2006/relationships/tags" Target="../tags/tag929.xml"/><Relationship Id="rId32" Type="http://schemas.openxmlformats.org/officeDocument/2006/relationships/image" Target="../media/image127.png"/><Relationship Id="rId37" Type="http://schemas.openxmlformats.org/officeDocument/2006/relationships/image" Target="../media/image46.png"/><Relationship Id="rId40" Type="http://schemas.openxmlformats.org/officeDocument/2006/relationships/image" Target="../media/image42.jpeg"/><Relationship Id="rId5" Type="http://schemas.openxmlformats.org/officeDocument/2006/relationships/tags" Target="../tags/tag910.xml"/><Relationship Id="rId15" Type="http://schemas.openxmlformats.org/officeDocument/2006/relationships/tags" Target="../tags/tag920.xml"/><Relationship Id="rId23" Type="http://schemas.openxmlformats.org/officeDocument/2006/relationships/tags" Target="../tags/tag928.xml"/><Relationship Id="rId28" Type="http://schemas.openxmlformats.org/officeDocument/2006/relationships/slideLayout" Target="../slideLayouts/slideLayout5.xml"/><Relationship Id="rId36" Type="http://schemas.openxmlformats.org/officeDocument/2006/relationships/image" Target="../media/image129.png"/><Relationship Id="rId10" Type="http://schemas.openxmlformats.org/officeDocument/2006/relationships/tags" Target="../tags/tag915.xml"/><Relationship Id="rId19" Type="http://schemas.openxmlformats.org/officeDocument/2006/relationships/tags" Target="../tags/tag924.xml"/><Relationship Id="rId31" Type="http://schemas.openxmlformats.org/officeDocument/2006/relationships/tags" Target="../tags/tag910.xml"/><Relationship Id="rId4" Type="http://schemas.openxmlformats.org/officeDocument/2006/relationships/tags" Target="../tags/tag909.xml"/><Relationship Id="rId9" Type="http://schemas.openxmlformats.org/officeDocument/2006/relationships/tags" Target="../tags/tag914.xml"/><Relationship Id="rId14" Type="http://schemas.openxmlformats.org/officeDocument/2006/relationships/tags" Target="../tags/tag919.xml"/><Relationship Id="rId22" Type="http://schemas.openxmlformats.org/officeDocument/2006/relationships/tags" Target="../tags/tag927.xml"/><Relationship Id="rId27" Type="http://schemas.openxmlformats.org/officeDocument/2006/relationships/tags" Target="../tags/tag932.xml"/><Relationship Id="rId35" Type="http://schemas.openxmlformats.org/officeDocument/2006/relationships/tags" Target="../tags/tag912.xml"/><Relationship Id="rId8" Type="http://schemas.openxmlformats.org/officeDocument/2006/relationships/tags" Target="../tags/tag913.xml"/><Relationship Id="rId3" Type="http://schemas.openxmlformats.org/officeDocument/2006/relationships/tags" Target="../tags/tag908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tags" Target="../tags/tag945.xml"/><Relationship Id="rId18" Type="http://schemas.openxmlformats.org/officeDocument/2006/relationships/tags" Target="../tags/tag950.xml"/><Relationship Id="rId26" Type="http://schemas.openxmlformats.org/officeDocument/2006/relationships/tags" Target="../tags/tag958.xml"/><Relationship Id="rId39" Type="http://schemas.microsoft.com/office/2007/relationships/hdphoto" Target="../media/hdphoto14.wdp"/><Relationship Id="rId21" Type="http://schemas.openxmlformats.org/officeDocument/2006/relationships/tags" Target="../tags/tag953.xml"/><Relationship Id="rId34" Type="http://schemas.openxmlformats.org/officeDocument/2006/relationships/image" Target="../media/image47.png"/><Relationship Id="rId7" Type="http://schemas.openxmlformats.org/officeDocument/2006/relationships/tags" Target="../tags/tag939.xml"/><Relationship Id="rId12" Type="http://schemas.openxmlformats.org/officeDocument/2006/relationships/tags" Target="../tags/tag944.xml"/><Relationship Id="rId17" Type="http://schemas.openxmlformats.org/officeDocument/2006/relationships/tags" Target="../tags/tag949.xml"/><Relationship Id="rId25" Type="http://schemas.openxmlformats.org/officeDocument/2006/relationships/tags" Target="../tags/tag957.xml"/><Relationship Id="rId33" Type="http://schemas.openxmlformats.org/officeDocument/2006/relationships/image" Target="../media/image42.jpeg"/><Relationship Id="rId38" Type="http://schemas.openxmlformats.org/officeDocument/2006/relationships/image" Target="../media/image49.png"/><Relationship Id="rId2" Type="http://schemas.openxmlformats.org/officeDocument/2006/relationships/tags" Target="../tags/tag934.xml"/><Relationship Id="rId16" Type="http://schemas.openxmlformats.org/officeDocument/2006/relationships/tags" Target="../tags/tag948.xml"/><Relationship Id="rId20" Type="http://schemas.openxmlformats.org/officeDocument/2006/relationships/tags" Target="../tags/tag952.xml"/><Relationship Id="rId29" Type="http://schemas.openxmlformats.org/officeDocument/2006/relationships/tags" Target="../tags/tag961.xml"/><Relationship Id="rId1" Type="http://schemas.openxmlformats.org/officeDocument/2006/relationships/tags" Target="../tags/tag933.xml"/><Relationship Id="rId6" Type="http://schemas.openxmlformats.org/officeDocument/2006/relationships/tags" Target="../tags/tag938.xml"/><Relationship Id="rId11" Type="http://schemas.openxmlformats.org/officeDocument/2006/relationships/tags" Target="../tags/tag943.xml"/><Relationship Id="rId24" Type="http://schemas.openxmlformats.org/officeDocument/2006/relationships/tags" Target="../tags/tag956.xml"/><Relationship Id="rId32" Type="http://schemas.openxmlformats.org/officeDocument/2006/relationships/slideLayout" Target="../slideLayouts/slideLayout1.xml"/><Relationship Id="rId37" Type="http://schemas.microsoft.com/office/2007/relationships/hdphoto" Target="../media/hdphoto13.wdp"/><Relationship Id="rId40" Type="http://schemas.openxmlformats.org/officeDocument/2006/relationships/image" Target="../media/image46.png"/><Relationship Id="rId5" Type="http://schemas.openxmlformats.org/officeDocument/2006/relationships/tags" Target="../tags/tag937.xml"/><Relationship Id="rId15" Type="http://schemas.openxmlformats.org/officeDocument/2006/relationships/tags" Target="../tags/tag947.xml"/><Relationship Id="rId23" Type="http://schemas.openxmlformats.org/officeDocument/2006/relationships/tags" Target="../tags/tag955.xml"/><Relationship Id="rId28" Type="http://schemas.openxmlformats.org/officeDocument/2006/relationships/tags" Target="../tags/tag960.xml"/><Relationship Id="rId36" Type="http://schemas.openxmlformats.org/officeDocument/2006/relationships/image" Target="../media/image48.png"/><Relationship Id="rId10" Type="http://schemas.openxmlformats.org/officeDocument/2006/relationships/tags" Target="../tags/tag942.xml"/><Relationship Id="rId19" Type="http://schemas.openxmlformats.org/officeDocument/2006/relationships/tags" Target="../tags/tag951.xml"/><Relationship Id="rId31" Type="http://schemas.openxmlformats.org/officeDocument/2006/relationships/tags" Target="../tags/tag963.xml"/><Relationship Id="rId4" Type="http://schemas.openxmlformats.org/officeDocument/2006/relationships/tags" Target="../tags/tag936.xml"/><Relationship Id="rId9" Type="http://schemas.openxmlformats.org/officeDocument/2006/relationships/tags" Target="../tags/tag941.xml"/><Relationship Id="rId14" Type="http://schemas.openxmlformats.org/officeDocument/2006/relationships/tags" Target="../tags/tag946.xml"/><Relationship Id="rId22" Type="http://schemas.openxmlformats.org/officeDocument/2006/relationships/tags" Target="../tags/tag954.xml"/><Relationship Id="rId27" Type="http://schemas.openxmlformats.org/officeDocument/2006/relationships/tags" Target="../tags/tag959.xml"/><Relationship Id="rId30" Type="http://schemas.openxmlformats.org/officeDocument/2006/relationships/tags" Target="../tags/tag962.xml"/><Relationship Id="rId35" Type="http://schemas.microsoft.com/office/2007/relationships/hdphoto" Target="../media/hdphoto12.wdp"/><Relationship Id="rId8" Type="http://schemas.openxmlformats.org/officeDocument/2006/relationships/tags" Target="../tags/tag940.xml"/><Relationship Id="rId3" Type="http://schemas.openxmlformats.org/officeDocument/2006/relationships/tags" Target="../tags/tag935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tags" Target="../tags/tag976.xml"/><Relationship Id="rId18" Type="http://schemas.openxmlformats.org/officeDocument/2006/relationships/tags" Target="../tags/tag981.xml"/><Relationship Id="rId26" Type="http://schemas.openxmlformats.org/officeDocument/2006/relationships/tags" Target="../tags/tag989.xml"/><Relationship Id="rId3" Type="http://schemas.openxmlformats.org/officeDocument/2006/relationships/tags" Target="../tags/tag966.xml"/><Relationship Id="rId21" Type="http://schemas.openxmlformats.org/officeDocument/2006/relationships/tags" Target="../tags/tag984.xml"/><Relationship Id="rId34" Type="http://schemas.openxmlformats.org/officeDocument/2006/relationships/slideLayout" Target="../slideLayouts/slideLayout1.xml"/><Relationship Id="rId7" Type="http://schemas.openxmlformats.org/officeDocument/2006/relationships/tags" Target="../tags/tag970.xml"/><Relationship Id="rId12" Type="http://schemas.openxmlformats.org/officeDocument/2006/relationships/tags" Target="../tags/tag975.xml"/><Relationship Id="rId17" Type="http://schemas.openxmlformats.org/officeDocument/2006/relationships/tags" Target="../tags/tag980.xml"/><Relationship Id="rId25" Type="http://schemas.openxmlformats.org/officeDocument/2006/relationships/tags" Target="../tags/tag988.xml"/><Relationship Id="rId33" Type="http://schemas.openxmlformats.org/officeDocument/2006/relationships/tags" Target="../tags/tag996.xml"/><Relationship Id="rId2" Type="http://schemas.openxmlformats.org/officeDocument/2006/relationships/tags" Target="../tags/tag965.xml"/><Relationship Id="rId16" Type="http://schemas.openxmlformats.org/officeDocument/2006/relationships/tags" Target="../tags/tag979.xml"/><Relationship Id="rId20" Type="http://schemas.openxmlformats.org/officeDocument/2006/relationships/tags" Target="../tags/tag983.xml"/><Relationship Id="rId29" Type="http://schemas.openxmlformats.org/officeDocument/2006/relationships/tags" Target="../tags/tag992.xml"/><Relationship Id="rId1" Type="http://schemas.openxmlformats.org/officeDocument/2006/relationships/tags" Target="../tags/tag964.xml"/><Relationship Id="rId6" Type="http://schemas.openxmlformats.org/officeDocument/2006/relationships/tags" Target="../tags/tag969.xml"/><Relationship Id="rId11" Type="http://schemas.openxmlformats.org/officeDocument/2006/relationships/tags" Target="../tags/tag974.xml"/><Relationship Id="rId24" Type="http://schemas.openxmlformats.org/officeDocument/2006/relationships/tags" Target="../tags/tag987.xml"/><Relationship Id="rId32" Type="http://schemas.openxmlformats.org/officeDocument/2006/relationships/tags" Target="../tags/tag995.xml"/><Relationship Id="rId5" Type="http://schemas.openxmlformats.org/officeDocument/2006/relationships/tags" Target="../tags/tag968.xml"/><Relationship Id="rId15" Type="http://schemas.openxmlformats.org/officeDocument/2006/relationships/tags" Target="../tags/tag978.xml"/><Relationship Id="rId23" Type="http://schemas.openxmlformats.org/officeDocument/2006/relationships/tags" Target="../tags/tag986.xml"/><Relationship Id="rId28" Type="http://schemas.openxmlformats.org/officeDocument/2006/relationships/tags" Target="../tags/tag991.xml"/><Relationship Id="rId36" Type="http://schemas.openxmlformats.org/officeDocument/2006/relationships/image" Target="../media/image42.jpeg"/><Relationship Id="rId10" Type="http://schemas.openxmlformats.org/officeDocument/2006/relationships/tags" Target="../tags/tag973.xml"/><Relationship Id="rId19" Type="http://schemas.openxmlformats.org/officeDocument/2006/relationships/tags" Target="../tags/tag982.xml"/><Relationship Id="rId31" Type="http://schemas.openxmlformats.org/officeDocument/2006/relationships/tags" Target="../tags/tag994.xml"/><Relationship Id="rId4" Type="http://schemas.openxmlformats.org/officeDocument/2006/relationships/tags" Target="../tags/tag967.xml"/><Relationship Id="rId9" Type="http://schemas.openxmlformats.org/officeDocument/2006/relationships/tags" Target="../tags/tag972.xml"/><Relationship Id="rId14" Type="http://schemas.openxmlformats.org/officeDocument/2006/relationships/tags" Target="../tags/tag977.xml"/><Relationship Id="rId22" Type="http://schemas.openxmlformats.org/officeDocument/2006/relationships/tags" Target="../tags/tag985.xml"/><Relationship Id="rId27" Type="http://schemas.openxmlformats.org/officeDocument/2006/relationships/tags" Target="../tags/tag990.xml"/><Relationship Id="rId30" Type="http://schemas.openxmlformats.org/officeDocument/2006/relationships/tags" Target="../tags/tag993.xml"/><Relationship Id="rId35" Type="http://schemas.openxmlformats.org/officeDocument/2006/relationships/image" Target="../media/image46.png"/><Relationship Id="rId8" Type="http://schemas.openxmlformats.org/officeDocument/2006/relationships/tags" Target="../tags/tag9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tags" Target="../tags/tag1009.xml"/><Relationship Id="rId18" Type="http://schemas.openxmlformats.org/officeDocument/2006/relationships/tags" Target="../tags/tag1014.xml"/><Relationship Id="rId26" Type="http://schemas.openxmlformats.org/officeDocument/2006/relationships/tags" Target="../tags/tag1022.xml"/><Relationship Id="rId39" Type="http://schemas.openxmlformats.org/officeDocument/2006/relationships/tags" Target="../tags/tag1035.xml"/><Relationship Id="rId21" Type="http://schemas.openxmlformats.org/officeDocument/2006/relationships/tags" Target="../tags/tag1017.xml"/><Relationship Id="rId34" Type="http://schemas.openxmlformats.org/officeDocument/2006/relationships/tags" Target="../tags/tag1030.xml"/><Relationship Id="rId42" Type="http://schemas.openxmlformats.org/officeDocument/2006/relationships/tags" Target="../tags/tag1038.xml"/><Relationship Id="rId47" Type="http://schemas.openxmlformats.org/officeDocument/2006/relationships/tags" Target="../tags/tag1043.xml"/><Relationship Id="rId50" Type="http://schemas.openxmlformats.org/officeDocument/2006/relationships/tags" Target="../tags/tag1046.xml"/><Relationship Id="rId55" Type="http://schemas.openxmlformats.org/officeDocument/2006/relationships/tags" Target="../tags/tag1051.xml"/><Relationship Id="rId63" Type="http://schemas.openxmlformats.org/officeDocument/2006/relationships/image" Target="../media/image51.png"/><Relationship Id="rId7" Type="http://schemas.openxmlformats.org/officeDocument/2006/relationships/tags" Target="../tags/tag1003.xml"/><Relationship Id="rId2" Type="http://schemas.openxmlformats.org/officeDocument/2006/relationships/tags" Target="../tags/tag998.xml"/><Relationship Id="rId16" Type="http://schemas.openxmlformats.org/officeDocument/2006/relationships/tags" Target="../tags/tag1012.xml"/><Relationship Id="rId29" Type="http://schemas.openxmlformats.org/officeDocument/2006/relationships/tags" Target="../tags/tag1025.xml"/><Relationship Id="rId11" Type="http://schemas.openxmlformats.org/officeDocument/2006/relationships/tags" Target="../tags/tag1007.xml"/><Relationship Id="rId24" Type="http://schemas.openxmlformats.org/officeDocument/2006/relationships/tags" Target="../tags/tag1020.xml"/><Relationship Id="rId32" Type="http://schemas.openxmlformats.org/officeDocument/2006/relationships/tags" Target="../tags/tag1028.xml"/><Relationship Id="rId37" Type="http://schemas.openxmlformats.org/officeDocument/2006/relationships/tags" Target="../tags/tag1033.xml"/><Relationship Id="rId40" Type="http://schemas.openxmlformats.org/officeDocument/2006/relationships/tags" Target="../tags/tag1036.xml"/><Relationship Id="rId45" Type="http://schemas.openxmlformats.org/officeDocument/2006/relationships/tags" Target="../tags/tag1041.xml"/><Relationship Id="rId53" Type="http://schemas.openxmlformats.org/officeDocument/2006/relationships/tags" Target="../tags/tag1049.xml"/><Relationship Id="rId58" Type="http://schemas.openxmlformats.org/officeDocument/2006/relationships/tags" Target="../tags/tag1054.xml"/><Relationship Id="rId5" Type="http://schemas.openxmlformats.org/officeDocument/2006/relationships/tags" Target="../tags/tag1001.xml"/><Relationship Id="rId61" Type="http://schemas.openxmlformats.org/officeDocument/2006/relationships/slideLayout" Target="../slideLayouts/slideLayout56.xml"/><Relationship Id="rId19" Type="http://schemas.openxmlformats.org/officeDocument/2006/relationships/tags" Target="../tags/tag1015.xml"/><Relationship Id="rId14" Type="http://schemas.openxmlformats.org/officeDocument/2006/relationships/tags" Target="../tags/tag1010.xml"/><Relationship Id="rId22" Type="http://schemas.openxmlformats.org/officeDocument/2006/relationships/tags" Target="../tags/tag1018.xml"/><Relationship Id="rId27" Type="http://schemas.openxmlformats.org/officeDocument/2006/relationships/tags" Target="../tags/tag1023.xml"/><Relationship Id="rId30" Type="http://schemas.openxmlformats.org/officeDocument/2006/relationships/tags" Target="../tags/tag1026.xml"/><Relationship Id="rId35" Type="http://schemas.openxmlformats.org/officeDocument/2006/relationships/tags" Target="../tags/tag1031.xml"/><Relationship Id="rId43" Type="http://schemas.openxmlformats.org/officeDocument/2006/relationships/tags" Target="../tags/tag1039.xml"/><Relationship Id="rId48" Type="http://schemas.openxmlformats.org/officeDocument/2006/relationships/tags" Target="../tags/tag1044.xml"/><Relationship Id="rId56" Type="http://schemas.openxmlformats.org/officeDocument/2006/relationships/tags" Target="../tags/tag1052.xml"/><Relationship Id="rId8" Type="http://schemas.openxmlformats.org/officeDocument/2006/relationships/tags" Target="../tags/tag1004.xml"/><Relationship Id="rId51" Type="http://schemas.openxmlformats.org/officeDocument/2006/relationships/tags" Target="../tags/tag1047.xml"/><Relationship Id="rId3" Type="http://schemas.openxmlformats.org/officeDocument/2006/relationships/tags" Target="../tags/tag999.xml"/><Relationship Id="rId12" Type="http://schemas.openxmlformats.org/officeDocument/2006/relationships/tags" Target="../tags/tag1008.xml"/><Relationship Id="rId17" Type="http://schemas.openxmlformats.org/officeDocument/2006/relationships/tags" Target="../tags/tag1013.xml"/><Relationship Id="rId25" Type="http://schemas.openxmlformats.org/officeDocument/2006/relationships/tags" Target="../tags/tag1021.xml"/><Relationship Id="rId33" Type="http://schemas.openxmlformats.org/officeDocument/2006/relationships/tags" Target="../tags/tag1029.xml"/><Relationship Id="rId38" Type="http://schemas.openxmlformats.org/officeDocument/2006/relationships/tags" Target="../tags/tag1034.xml"/><Relationship Id="rId46" Type="http://schemas.openxmlformats.org/officeDocument/2006/relationships/tags" Target="../tags/tag1042.xml"/><Relationship Id="rId59" Type="http://schemas.openxmlformats.org/officeDocument/2006/relationships/tags" Target="../tags/tag1055.xml"/><Relationship Id="rId20" Type="http://schemas.openxmlformats.org/officeDocument/2006/relationships/tags" Target="../tags/tag1016.xml"/><Relationship Id="rId41" Type="http://schemas.openxmlformats.org/officeDocument/2006/relationships/tags" Target="../tags/tag1037.xml"/><Relationship Id="rId54" Type="http://schemas.openxmlformats.org/officeDocument/2006/relationships/tags" Target="../tags/tag1050.xml"/><Relationship Id="rId62" Type="http://schemas.openxmlformats.org/officeDocument/2006/relationships/image" Target="../media/image50.png"/><Relationship Id="rId1" Type="http://schemas.openxmlformats.org/officeDocument/2006/relationships/tags" Target="../tags/tag997.xml"/><Relationship Id="rId6" Type="http://schemas.openxmlformats.org/officeDocument/2006/relationships/tags" Target="../tags/tag1002.xml"/><Relationship Id="rId15" Type="http://schemas.openxmlformats.org/officeDocument/2006/relationships/tags" Target="../tags/tag1011.xml"/><Relationship Id="rId23" Type="http://schemas.openxmlformats.org/officeDocument/2006/relationships/tags" Target="../tags/tag1019.xml"/><Relationship Id="rId28" Type="http://schemas.openxmlformats.org/officeDocument/2006/relationships/tags" Target="../tags/tag1024.xml"/><Relationship Id="rId36" Type="http://schemas.openxmlformats.org/officeDocument/2006/relationships/tags" Target="../tags/tag1032.xml"/><Relationship Id="rId49" Type="http://schemas.openxmlformats.org/officeDocument/2006/relationships/tags" Target="../tags/tag1045.xml"/><Relationship Id="rId57" Type="http://schemas.openxmlformats.org/officeDocument/2006/relationships/tags" Target="../tags/tag1053.xml"/><Relationship Id="rId10" Type="http://schemas.openxmlformats.org/officeDocument/2006/relationships/tags" Target="../tags/tag1006.xml"/><Relationship Id="rId31" Type="http://schemas.openxmlformats.org/officeDocument/2006/relationships/tags" Target="../tags/tag1027.xml"/><Relationship Id="rId44" Type="http://schemas.openxmlformats.org/officeDocument/2006/relationships/tags" Target="../tags/tag1040.xml"/><Relationship Id="rId52" Type="http://schemas.openxmlformats.org/officeDocument/2006/relationships/tags" Target="../tags/tag1048.xml"/><Relationship Id="rId60" Type="http://schemas.openxmlformats.org/officeDocument/2006/relationships/tags" Target="../tags/tag1056.xml"/><Relationship Id="rId4" Type="http://schemas.openxmlformats.org/officeDocument/2006/relationships/tags" Target="../tags/tag1000.xml"/><Relationship Id="rId9" Type="http://schemas.openxmlformats.org/officeDocument/2006/relationships/tags" Target="../tags/tag1005.xml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tags" Target="../tags/tag1069.xml"/><Relationship Id="rId18" Type="http://schemas.openxmlformats.org/officeDocument/2006/relationships/tags" Target="../tags/tag1074.xml"/><Relationship Id="rId26" Type="http://schemas.openxmlformats.org/officeDocument/2006/relationships/tags" Target="../tags/tag1082.xml"/><Relationship Id="rId21" Type="http://schemas.openxmlformats.org/officeDocument/2006/relationships/tags" Target="../tags/tag1077.xml"/><Relationship Id="rId34" Type="http://schemas.openxmlformats.org/officeDocument/2006/relationships/tags" Target="../tags/tag1090.xml"/><Relationship Id="rId7" Type="http://schemas.openxmlformats.org/officeDocument/2006/relationships/tags" Target="../tags/tag1063.xml"/><Relationship Id="rId12" Type="http://schemas.openxmlformats.org/officeDocument/2006/relationships/tags" Target="../tags/tag1068.xml"/><Relationship Id="rId17" Type="http://schemas.openxmlformats.org/officeDocument/2006/relationships/tags" Target="../tags/tag1073.xml"/><Relationship Id="rId25" Type="http://schemas.openxmlformats.org/officeDocument/2006/relationships/tags" Target="../tags/tag1081.xml"/><Relationship Id="rId33" Type="http://schemas.openxmlformats.org/officeDocument/2006/relationships/tags" Target="../tags/tag1089.xml"/><Relationship Id="rId38" Type="http://schemas.openxmlformats.org/officeDocument/2006/relationships/image" Target="../media/image53.png"/><Relationship Id="rId2" Type="http://schemas.openxmlformats.org/officeDocument/2006/relationships/tags" Target="../tags/tag1058.xml"/><Relationship Id="rId16" Type="http://schemas.openxmlformats.org/officeDocument/2006/relationships/tags" Target="../tags/tag1072.xml"/><Relationship Id="rId20" Type="http://schemas.openxmlformats.org/officeDocument/2006/relationships/tags" Target="../tags/tag1076.xml"/><Relationship Id="rId29" Type="http://schemas.openxmlformats.org/officeDocument/2006/relationships/tags" Target="../tags/tag1085.xml"/><Relationship Id="rId1" Type="http://schemas.openxmlformats.org/officeDocument/2006/relationships/tags" Target="../tags/tag1057.xml"/><Relationship Id="rId6" Type="http://schemas.openxmlformats.org/officeDocument/2006/relationships/tags" Target="../tags/tag1062.xml"/><Relationship Id="rId11" Type="http://schemas.openxmlformats.org/officeDocument/2006/relationships/tags" Target="../tags/tag1067.xml"/><Relationship Id="rId24" Type="http://schemas.openxmlformats.org/officeDocument/2006/relationships/tags" Target="../tags/tag1080.xml"/><Relationship Id="rId32" Type="http://schemas.openxmlformats.org/officeDocument/2006/relationships/tags" Target="../tags/tag1088.xml"/><Relationship Id="rId37" Type="http://schemas.openxmlformats.org/officeDocument/2006/relationships/image" Target="../media/image52.png"/><Relationship Id="rId5" Type="http://schemas.openxmlformats.org/officeDocument/2006/relationships/tags" Target="../tags/tag1061.xml"/><Relationship Id="rId15" Type="http://schemas.openxmlformats.org/officeDocument/2006/relationships/tags" Target="../tags/tag1071.xml"/><Relationship Id="rId23" Type="http://schemas.openxmlformats.org/officeDocument/2006/relationships/tags" Target="../tags/tag1079.xml"/><Relationship Id="rId28" Type="http://schemas.openxmlformats.org/officeDocument/2006/relationships/tags" Target="../tags/tag1084.xml"/><Relationship Id="rId36" Type="http://schemas.openxmlformats.org/officeDocument/2006/relationships/notesSlide" Target="../notesSlides/notesSlide57.xml"/><Relationship Id="rId10" Type="http://schemas.openxmlformats.org/officeDocument/2006/relationships/tags" Target="../tags/tag1066.xml"/><Relationship Id="rId19" Type="http://schemas.openxmlformats.org/officeDocument/2006/relationships/tags" Target="../tags/tag1075.xml"/><Relationship Id="rId31" Type="http://schemas.openxmlformats.org/officeDocument/2006/relationships/tags" Target="../tags/tag1087.xml"/><Relationship Id="rId4" Type="http://schemas.openxmlformats.org/officeDocument/2006/relationships/tags" Target="../tags/tag1060.xml"/><Relationship Id="rId9" Type="http://schemas.openxmlformats.org/officeDocument/2006/relationships/tags" Target="../tags/tag1065.xml"/><Relationship Id="rId14" Type="http://schemas.openxmlformats.org/officeDocument/2006/relationships/tags" Target="../tags/tag1070.xml"/><Relationship Id="rId22" Type="http://schemas.openxmlformats.org/officeDocument/2006/relationships/tags" Target="../tags/tag1078.xml"/><Relationship Id="rId27" Type="http://schemas.openxmlformats.org/officeDocument/2006/relationships/tags" Target="../tags/tag1083.xml"/><Relationship Id="rId30" Type="http://schemas.openxmlformats.org/officeDocument/2006/relationships/tags" Target="../tags/tag1086.xml"/><Relationship Id="rId35" Type="http://schemas.openxmlformats.org/officeDocument/2006/relationships/slideLayout" Target="../slideLayouts/slideLayout56.xml"/><Relationship Id="rId8" Type="http://schemas.openxmlformats.org/officeDocument/2006/relationships/tags" Target="../tags/tag1064.xml"/><Relationship Id="rId3" Type="http://schemas.openxmlformats.org/officeDocument/2006/relationships/tags" Target="../tags/tag1059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tags" Target="../tags/tag1103.xml"/><Relationship Id="rId18" Type="http://schemas.openxmlformats.org/officeDocument/2006/relationships/tags" Target="../tags/tag1108.xml"/><Relationship Id="rId26" Type="http://schemas.openxmlformats.org/officeDocument/2006/relationships/tags" Target="../tags/tag1116.xml"/><Relationship Id="rId39" Type="http://schemas.openxmlformats.org/officeDocument/2006/relationships/tags" Target="../tags/tag1129.xml"/><Relationship Id="rId21" Type="http://schemas.openxmlformats.org/officeDocument/2006/relationships/tags" Target="../tags/tag1111.xml"/><Relationship Id="rId34" Type="http://schemas.openxmlformats.org/officeDocument/2006/relationships/tags" Target="../tags/tag1124.xml"/><Relationship Id="rId42" Type="http://schemas.openxmlformats.org/officeDocument/2006/relationships/tags" Target="../tags/tag1132.xml"/><Relationship Id="rId47" Type="http://schemas.openxmlformats.org/officeDocument/2006/relationships/tags" Target="../tags/tag1137.xml"/><Relationship Id="rId50" Type="http://schemas.openxmlformats.org/officeDocument/2006/relationships/tags" Target="../tags/tag1140.xml"/><Relationship Id="rId55" Type="http://schemas.openxmlformats.org/officeDocument/2006/relationships/slideLayout" Target="../slideLayouts/slideLayout56.xml"/><Relationship Id="rId63" Type="http://schemas.openxmlformats.org/officeDocument/2006/relationships/image" Target="../media/image50.png"/><Relationship Id="rId7" Type="http://schemas.openxmlformats.org/officeDocument/2006/relationships/tags" Target="../tags/tag1097.xml"/><Relationship Id="rId2" Type="http://schemas.openxmlformats.org/officeDocument/2006/relationships/tags" Target="../tags/tag1092.xml"/><Relationship Id="rId16" Type="http://schemas.openxmlformats.org/officeDocument/2006/relationships/tags" Target="../tags/tag1106.xml"/><Relationship Id="rId29" Type="http://schemas.openxmlformats.org/officeDocument/2006/relationships/tags" Target="../tags/tag1119.xml"/><Relationship Id="rId11" Type="http://schemas.openxmlformats.org/officeDocument/2006/relationships/tags" Target="../tags/tag1101.xml"/><Relationship Id="rId24" Type="http://schemas.openxmlformats.org/officeDocument/2006/relationships/tags" Target="../tags/tag1114.xml"/><Relationship Id="rId32" Type="http://schemas.openxmlformats.org/officeDocument/2006/relationships/tags" Target="../tags/tag1122.xml"/><Relationship Id="rId37" Type="http://schemas.openxmlformats.org/officeDocument/2006/relationships/tags" Target="../tags/tag1127.xml"/><Relationship Id="rId40" Type="http://schemas.openxmlformats.org/officeDocument/2006/relationships/tags" Target="../tags/tag1130.xml"/><Relationship Id="rId45" Type="http://schemas.openxmlformats.org/officeDocument/2006/relationships/tags" Target="../tags/tag1135.xml"/><Relationship Id="rId53" Type="http://schemas.openxmlformats.org/officeDocument/2006/relationships/tags" Target="../tags/tag1143.xml"/><Relationship Id="rId58" Type="http://schemas.openxmlformats.org/officeDocument/2006/relationships/image" Target="../media/image55.png"/><Relationship Id="rId5" Type="http://schemas.openxmlformats.org/officeDocument/2006/relationships/tags" Target="../tags/tag1095.xml"/><Relationship Id="rId61" Type="http://schemas.openxmlformats.org/officeDocument/2006/relationships/tags" Target="../tags/tag1139.xml"/><Relationship Id="rId19" Type="http://schemas.openxmlformats.org/officeDocument/2006/relationships/tags" Target="../tags/tag1109.xml"/><Relationship Id="rId14" Type="http://schemas.openxmlformats.org/officeDocument/2006/relationships/tags" Target="../tags/tag1104.xml"/><Relationship Id="rId22" Type="http://schemas.openxmlformats.org/officeDocument/2006/relationships/tags" Target="../tags/tag1112.xml"/><Relationship Id="rId27" Type="http://schemas.openxmlformats.org/officeDocument/2006/relationships/tags" Target="../tags/tag1117.xml"/><Relationship Id="rId30" Type="http://schemas.openxmlformats.org/officeDocument/2006/relationships/tags" Target="../tags/tag1120.xml"/><Relationship Id="rId35" Type="http://schemas.openxmlformats.org/officeDocument/2006/relationships/tags" Target="../tags/tag1125.xml"/><Relationship Id="rId43" Type="http://schemas.openxmlformats.org/officeDocument/2006/relationships/tags" Target="../tags/tag1133.xml"/><Relationship Id="rId48" Type="http://schemas.openxmlformats.org/officeDocument/2006/relationships/tags" Target="../tags/tag1138.xml"/><Relationship Id="rId56" Type="http://schemas.openxmlformats.org/officeDocument/2006/relationships/notesSlide" Target="../notesSlides/notesSlide58.xml"/><Relationship Id="rId8" Type="http://schemas.openxmlformats.org/officeDocument/2006/relationships/tags" Target="../tags/tag1098.xml"/><Relationship Id="rId51" Type="http://schemas.openxmlformats.org/officeDocument/2006/relationships/tags" Target="../tags/tag1141.xml"/><Relationship Id="rId3" Type="http://schemas.openxmlformats.org/officeDocument/2006/relationships/tags" Target="../tags/tag1093.xml"/><Relationship Id="rId12" Type="http://schemas.openxmlformats.org/officeDocument/2006/relationships/tags" Target="../tags/tag1102.xml"/><Relationship Id="rId17" Type="http://schemas.openxmlformats.org/officeDocument/2006/relationships/tags" Target="../tags/tag1107.xml"/><Relationship Id="rId25" Type="http://schemas.openxmlformats.org/officeDocument/2006/relationships/tags" Target="../tags/tag1115.xml"/><Relationship Id="rId33" Type="http://schemas.openxmlformats.org/officeDocument/2006/relationships/tags" Target="../tags/tag1123.xml"/><Relationship Id="rId38" Type="http://schemas.openxmlformats.org/officeDocument/2006/relationships/tags" Target="../tags/tag1128.xml"/><Relationship Id="rId46" Type="http://schemas.openxmlformats.org/officeDocument/2006/relationships/tags" Target="../tags/tag1136.xml"/><Relationship Id="rId59" Type="http://schemas.openxmlformats.org/officeDocument/2006/relationships/image" Target="../media/image56.png"/><Relationship Id="rId20" Type="http://schemas.openxmlformats.org/officeDocument/2006/relationships/tags" Target="../tags/tag1110.xml"/><Relationship Id="rId41" Type="http://schemas.openxmlformats.org/officeDocument/2006/relationships/tags" Target="../tags/tag1131.xml"/><Relationship Id="rId54" Type="http://schemas.openxmlformats.org/officeDocument/2006/relationships/tags" Target="../tags/tag1144.xml"/><Relationship Id="rId62" Type="http://schemas.openxmlformats.org/officeDocument/2006/relationships/image" Target="../media/image144.png"/><Relationship Id="rId1" Type="http://schemas.openxmlformats.org/officeDocument/2006/relationships/tags" Target="../tags/tag1091.xml"/><Relationship Id="rId6" Type="http://schemas.openxmlformats.org/officeDocument/2006/relationships/tags" Target="../tags/tag1096.xml"/><Relationship Id="rId15" Type="http://schemas.openxmlformats.org/officeDocument/2006/relationships/tags" Target="../tags/tag1105.xml"/><Relationship Id="rId23" Type="http://schemas.openxmlformats.org/officeDocument/2006/relationships/tags" Target="../tags/tag1113.xml"/><Relationship Id="rId28" Type="http://schemas.openxmlformats.org/officeDocument/2006/relationships/tags" Target="../tags/tag1118.xml"/><Relationship Id="rId36" Type="http://schemas.openxmlformats.org/officeDocument/2006/relationships/tags" Target="../tags/tag1126.xml"/><Relationship Id="rId49" Type="http://schemas.openxmlformats.org/officeDocument/2006/relationships/tags" Target="../tags/tag1139.xml"/><Relationship Id="rId57" Type="http://schemas.openxmlformats.org/officeDocument/2006/relationships/image" Target="../media/image54.png"/><Relationship Id="rId10" Type="http://schemas.openxmlformats.org/officeDocument/2006/relationships/tags" Target="../tags/tag1100.xml"/><Relationship Id="rId31" Type="http://schemas.openxmlformats.org/officeDocument/2006/relationships/tags" Target="../tags/tag1121.xml"/><Relationship Id="rId44" Type="http://schemas.openxmlformats.org/officeDocument/2006/relationships/tags" Target="../tags/tag1134.xml"/><Relationship Id="rId52" Type="http://schemas.openxmlformats.org/officeDocument/2006/relationships/tags" Target="../tags/tag1142.xml"/><Relationship Id="rId4" Type="http://schemas.openxmlformats.org/officeDocument/2006/relationships/tags" Target="../tags/tag1094.xml"/><Relationship Id="rId9" Type="http://schemas.openxmlformats.org/officeDocument/2006/relationships/tags" Target="../tags/tag1099.xml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tags" Target="../tags/tag1158.xml"/><Relationship Id="rId18" Type="http://schemas.openxmlformats.org/officeDocument/2006/relationships/tags" Target="../tags/tag1163.xml"/><Relationship Id="rId26" Type="http://schemas.openxmlformats.org/officeDocument/2006/relationships/tags" Target="../tags/tag1171.xml"/><Relationship Id="rId39" Type="http://schemas.openxmlformats.org/officeDocument/2006/relationships/image" Target="../media/image58.png"/><Relationship Id="rId21" Type="http://schemas.openxmlformats.org/officeDocument/2006/relationships/tags" Target="../tags/tag1166.xml"/><Relationship Id="rId34" Type="http://schemas.openxmlformats.org/officeDocument/2006/relationships/tags" Target="../tags/tag1179.xml"/><Relationship Id="rId42" Type="http://schemas.openxmlformats.org/officeDocument/2006/relationships/image" Target="../media/image61.jpg"/><Relationship Id="rId7" Type="http://schemas.openxmlformats.org/officeDocument/2006/relationships/tags" Target="../tags/tag1151.xml"/><Relationship Id="rId2" Type="http://schemas.openxmlformats.org/officeDocument/2006/relationships/tags" Target="../tags/tag1146.xml"/><Relationship Id="rId16" Type="http://schemas.openxmlformats.org/officeDocument/2006/relationships/tags" Target="../tags/tag1161.xml"/><Relationship Id="rId29" Type="http://schemas.openxmlformats.org/officeDocument/2006/relationships/tags" Target="../tags/tag1174.xml"/><Relationship Id="rId1" Type="http://schemas.openxmlformats.org/officeDocument/2006/relationships/tags" Target="../tags/tag1145.xml"/><Relationship Id="rId6" Type="http://schemas.openxmlformats.org/officeDocument/2006/relationships/tags" Target="../tags/tag1150.xml"/><Relationship Id="rId11" Type="http://schemas.openxmlformats.org/officeDocument/2006/relationships/tags" Target="../tags/tag1156.xml"/><Relationship Id="rId24" Type="http://schemas.openxmlformats.org/officeDocument/2006/relationships/tags" Target="../tags/tag1169.xml"/><Relationship Id="rId32" Type="http://schemas.openxmlformats.org/officeDocument/2006/relationships/tags" Target="../tags/tag1177.xml"/><Relationship Id="rId37" Type="http://schemas.openxmlformats.org/officeDocument/2006/relationships/notesSlide" Target="../notesSlides/notesSlide59.xml"/><Relationship Id="rId40" Type="http://schemas.openxmlformats.org/officeDocument/2006/relationships/image" Target="../media/image59.png"/><Relationship Id="rId5" Type="http://schemas.openxmlformats.org/officeDocument/2006/relationships/tags" Target="../tags/tag1149.xml"/><Relationship Id="rId15" Type="http://schemas.openxmlformats.org/officeDocument/2006/relationships/tags" Target="../tags/tag1160.xml"/><Relationship Id="rId23" Type="http://schemas.openxmlformats.org/officeDocument/2006/relationships/tags" Target="../tags/tag1168.xml"/><Relationship Id="rId28" Type="http://schemas.openxmlformats.org/officeDocument/2006/relationships/tags" Target="../tags/tag1173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154.xml"/><Relationship Id="rId19" Type="http://schemas.openxmlformats.org/officeDocument/2006/relationships/tags" Target="../tags/tag1164.xml"/><Relationship Id="rId31" Type="http://schemas.openxmlformats.org/officeDocument/2006/relationships/tags" Target="../tags/tag1176.xml"/><Relationship Id="rId44" Type="http://schemas.microsoft.com/office/2007/relationships/hdphoto" Target="../media/hdphoto15.wdp"/><Relationship Id="rId4" Type="http://schemas.openxmlformats.org/officeDocument/2006/relationships/tags" Target="../tags/tag1148.xml"/><Relationship Id="rId9" Type="http://schemas.openxmlformats.org/officeDocument/2006/relationships/tags" Target="../tags/tag1153.xml"/><Relationship Id="rId14" Type="http://schemas.openxmlformats.org/officeDocument/2006/relationships/tags" Target="../tags/tag1159.xml"/><Relationship Id="rId22" Type="http://schemas.openxmlformats.org/officeDocument/2006/relationships/tags" Target="../tags/tag1167.xml"/><Relationship Id="rId27" Type="http://schemas.openxmlformats.org/officeDocument/2006/relationships/tags" Target="../tags/tag1172.xml"/><Relationship Id="rId30" Type="http://schemas.openxmlformats.org/officeDocument/2006/relationships/tags" Target="../tags/tag1175.xml"/><Relationship Id="rId35" Type="http://schemas.openxmlformats.org/officeDocument/2006/relationships/tags" Target="../tags/tag1180.xml"/><Relationship Id="rId43" Type="http://schemas.openxmlformats.org/officeDocument/2006/relationships/image" Target="../media/image64.png"/><Relationship Id="rId8" Type="http://schemas.openxmlformats.org/officeDocument/2006/relationships/tags" Target="../tags/tag1152.xml"/><Relationship Id="rId3" Type="http://schemas.openxmlformats.org/officeDocument/2006/relationships/tags" Target="../tags/tag1147.xml"/><Relationship Id="rId12" Type="http://schemas.openxmlformats.org/officeDocument/2006/relationships/tags" Target="../tags/tag1157.xml"/><Relationship Id="rId17" Type="http://schemas.openxmlformats.org/officeDocument/2006/relationships/tags" Target="../tags/tag1162.xml"/><Relationship Id="rId25" Type="http://schemas.openxmlformats.org/officeDocument/2006/relationships/tags" Target="../tags/tag1170.xml"/><Relationship Id="rId33" Type="http://schemas.openxmlformats.org/officeDocument/2006/relationships/tags" Target="../tags/tag1178.xml"/><Relationship Id="rId38" Type="http://schemas.openxmlformats.org/officeDocument/2006/relationships/image" Target="../media/image57.png"/><Relationship Id="rId46" Type="http://schemas.openxmlformats.org/officeDocument/2006/relationships/image" Target="../media/image1450.png"/><Relationship Id="rId20" Type="http://schemas.openxmlformats.org/officeDocument/2006/relationships/tags" Target="../tags/tag1165.xml"/><Relationship Id="rId41" Type="http://schemas.openxmlformats.org/officeDocument/2006/relationships/image" Target="../media/image60.jp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tags" Target="../tags/tag1193.xml"/><Relationship Id="rId18" Type="http://schemas.openxmlformats.org/officeDocument/2006/relationships/tags" Target="../tags/tag1198.xml"/><Relationship Id="rId26" Type="http://schemas.openxmlformats.org/officeDocument/2006/relationships/tags" Target="../tags/tag1206.xml"/><Relationship Id="rId39" Type="http://schemas.openxmlformats.org/officeDocument/2006/relationships/image" Target="../media/image58.png"/><Relationship Id="rId21" Type="http://schemas.openxmlformats.org/officeDocument/2006/relationships/tags" Target="../tags/tag1201.xml"/><Relationship Id="rId34" Type="http://schemas.openxmlformats.org/officeDocument/2006/relationships/tags" Target="../tags/tag1214.xml"/><Relationship Id="rId42" Type="http://schemas.openxmlformats.org/officeDocument/2006/relationships/image" Target="../media/image61.jpg"/><Relationship Id="rId7" Type="http://schemas.openxmlformats.org/officeDocument/2006/relationships/tags" Target="../tags/tag1187.xml"/><Relationship Id="rId2" Type="http://schemas.openxmlformats.org/officeDocument/2006/relationships/tags" Target="../tags/tag1182.xml"/><Relationship Id="rId16" Type="http://schemas.openxmlformats.org/officeDocument/2006/relationships/tags" Target="../tags/tag1196.xml"/><Relationship Id="rId29" Type="http://schemas.openxmlformats.org/officeDocument/2006/relationships/tags" Target="../tags/tag1209.xml"/><Relationship Id="rId1" Type="http://schemas.openxmlformats.org/officeDocument/2006/relationships/tags" Target="../tags/tag1181.xml"/><Relationship Id="rId6" Type="http://schemas.openxmlformats.org/officeDocument/2006/relationships/tags" Target="../tags/tag1186.xml"/><Relationship Id="rId11" Type="http://schemas.openxmlformats.org/officeDocument/2006/relationships/tags" Target="../tags/tag1191.xml"/><Relationship Id="rId24" Type="http://schemas.openxmlformats.org/officeDocument/2006/relationships/tags" Target="../tags/tag1204.xml"/><Relationship Id="rId32" Type="http://schemas.openxmlformats.org/officeDocument/2006/relationships/tags" Target="../tags/tag1212.xml"/><Relationship Id="rId37" Type="http://schemas.openxmlformats.org/officeDocument/2006/relationships/notesSlide" Target="../notesSlides/notesSlide60.xml"/><Relationship Id="rId40" Type="http://schemas.openxmlformats.org/officeDocument/2006/relationships/image" Target="../media/image59.png"/><Relationship Id="rId5" Type="http://schemas.openxmlformats.org/officeDocument/2006/relationships/tags" Target="../tags/tag1185.xml"/><Relationship Id="rId15" Type="http://schemas.openxmlformats.org/officeDocument/2006/relationships/tags" Target="../tags/tag1195.xml"/><Relationship Id="rId23" Type="http://schemas.openxmlformats.org/officeDocument/2006/relationships/tags" Target="../tags/tag1203.xml"/><Relationship Id="rId28" Type="http://schemas.openxmlformats.org/officeDocument/2006/relationships/tags" Target="../tags/tag1208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190.xml"/><Relationship Id="rId19" Type="http://schemas.openxmlformats.org/officeDocument/2006/relationships/tags" Target="../tags/tag1199.xml"/><Relationship Id="rId31" Type="http://schemas.openxmlformats.org/officeDocument/2006/relationships/tags" Target="../tags/tag1211.xml"/><Relationship Id="rId44" Type="http://schemas.microsoft.com/office/2007/relationships/hdphoto" Target="../media/hdphoto15.wdp"/><Relationship Id="rId4" Type="http://schemas.openxmlformats.org/officeDocument/2006/relationships/tags" Target="../tags/tag1184.xml"/><Relationship Id="rId9" Type="http://schemas.openxmlformats.org/officeDocument/2006/relationships/tags" Target="../tags/tag1189.xml"/><Relationship Id="rId14" Type="http://schemas.openxmlformats.org/officeDocument/2006/relationships/tags" Target="../tags/tag1194.xml"/><Relationship Id="rId22" Type="http://schemas.openxmlformats.org/officeDocument/2006/relationships/tags" Target="../tags/tag1202.xml"/><Relationship Id="rId27" Type="http://schemas.openxmlformats.org/officeDocument/2006/relationships/tags" Target="../tags/tag1207.xml"/><Relationship Id="rId30" Type="http://schemas.openxmlformats.org/officeDocument/2006/relationships/tags" Target="../tags/tag1210.xml"/><Relationship Id="rId35" Type="http://schemas.openxmlformats.org/officeDocument/2006/relationships/tags" Target="../tags/tag1215.xml"/><Relationship Id="rId43" Type="http://schemas.openxmlformats.org/officeDocument/2006/relationships/image" Target="../media/image64.png"/><Relationship Id="rId8" Type="http://schemas.openxmlformats.org/officeDocument/2006/relationships/tags" Target="../tags/tag1188.xml"/><Relationship Id="rId3" Type="http://schemas.openxmlformats.org/officeDocument/2006/relationships/tags" Target="../tags/tag1183.xml"/><Relationship Id="rId12" Type="http://schemas.openxmlformats.org/officeDocument/2006/relationships/tags" Target="../tags/tag1192.xml"/><Relationship Id="rId17" Type="http://schemas.openxmlformats.org/officeDocument/2006/relationships/tags" Target="../tags/tag1197.xml"/><Relationship Id="rId25" Type="http://schemas.openxmlformats.org/officeDocument/2006/relationships/tags" Target="../tags/tag1205.xml"/><Relationship Id="rId33" Type="http://schemas.openxmlformats.org/officeDocument/2006/relationships/tags" Target="../tags/tag1213.xml"/><Relationship Id="rId38" Type="http://schemas.openxmlformats.org/officeDocument/2006/relationships/image" Target="../media/image57.png"/><Relationship Id="rId46" Type="http://schemas.openxmlformats.org/officeDocument/2006/relationships/image" Target="../media/image1460.png"/><Relationship Id="rId20" Type="http://schemas.openxmlformats.org/officeDocument/2006/relationships/tags" Target="../tags/tag1200.xml"/><Relationship Id="rId41" Type="http://schemas.openxmlformats.org/officeDocument/2006/relationships/image" Target="../media/image60.jp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tags" Target="../tags/tag1228.xml"/><Relationship Id="rId18" Type="http://schemas.openxmlformats.org/officeDocument/2006/relationships/tags" Target="../tags/tag1233.xml"/><Relationship Id="rId26" Type="http://schemas.openxmlformats.org/officeDocument/2006/relationships/tags" Target="../tags/tag1241.xml"/><Relationship Id="rId39" Type="http://schemas.openxmlformats.org/officeDocument/2006/relationships/image" Target="../media/image58.png"/><Relationship Id="rId21" Type="http://schemas.openxmlformats.org/officeDocument/2006/relationships/tags" Target="../tags/tag1236.xml"/><Relationship Id="rId34" Type="http://schemas.openxmlformats.org/officeDocument/2006/relationships/tags" Target="../tags/tag1249.xml"/><Relationship Id="rId42" Type="http://schemas.openxmlformats.org/officeDocument/2006/relationships/image" Target="../media/image61.jpg"/><Relationship Id="rId7" Type="http://schemas.openxmlformats.org/officeDocument/2006/relationships/tags" Target="../tags/tag1222.xml"/><Relationship Id="rId2" Type="http://schemas.openxmlformats.org/officeDocument/2006/relationships/tags" Target="../tags/tag1217.xml"/><Relationship Id="rId16" Type="http://schemas.openxmlformats.org/officeDocument/2006/relationships/tags" Target="../tags/tag1231.xml"/><Relationship Id="rId29" Type="http://schemas.openxmlformats.org/officeDocument/2006/relationships/tags" Target="../tags/tag1244.xml"/><Relationship Id="rId1" Type="http://schemas.openxmlformats.org/officeDocument/2006/relationships/tags" Target="../tags/tag1216.xml"/><Relationship Id="rId6" Type="http://schemas.openxmlformats.org/officeDocument/2006/relationships/tags" Target="../tags/tag1221.xml"/><Relationship Id="rId11" Type="http://schemas.openxmlformats.org/officeDocument/2006/relationships/tags" Target="../tags/tag1226.xml"/><Relationship Id="rId24" Type="http://schemas.openxmlformats.org/officeDocument/2006/relationships/tags" Target="../tags/tag1239.xml"/><Relationship Id="rId32" Type="http://schemas.openxmlformats.org/officeDocument/2006/relationships/tags" Target="../tags/tag1247.xml"/><Relationship Id="rId37" Type="http://schemas.openxmlformats.org/officeDocument/2006/relationships/notesSlide" Target="../notesSlides/notesSlide61.xml"/><Relationship Id="rId40" Type="http://schemas.openxmlformats.org/officeDocument/2006/relationships/image" Target="../media/image59.png"/><Relationship Id="rId5" Type="http://schemas.openxmlformats.org/officeDocument/2006/relationships/tags" Target="../tags/tag1220.xml"/><Relationship Id="rId15" Type="http://schemas.openxmlformats.org/officeDocument/2006/relationships/tags" Target="../tags/tag1230.xml"/><Relationship Id="rId23" Type="http://schemas.openxmlformats.org/officeDocument/2006/relationships/tags" Target="../tags/tag1238.xml"/><Relationship Id="rId28" Type="http://schemas.openxmlformats.org/officeDocument/2006/relationships/tags" Target="../tags/tag1243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225.xml"/><Relationship Id="rId19" Type="http://schemas.openxmlformats.org/officeDocument/2006/relationships/tags" Target="../tags/tag1234.xml"/><Relationship Id="rId31" Type="http://schemas.openxmlformats.org/officeDocument/2006/relationships/tags" Target="../tags/tag1246.xml"/><Relationship Id="rId44" Type="http://schemas.microsoft.com/office/2007/relationships/hdphoto" Target="../media/hdphoto15.wdp"/><Relationship Id="rId4" Type="http://schemas.openxmlformats.org/officeDocument/2006/relationships/tags" Target="../tags/tag1219.xml"/><Relationship Id="rId9" Type="http://schemas.openxmlformats.org/officeDocument/2006/relationships/tags" Target="../tags/tag1224.xml"/><Relationship Id="rId14" Type="http://schemas.openxmlformats.org/officeDocument/2006/relationships/tags" Target="../tags/tag1229.xml"/><Relationship Id="rId22" Type="http://schemas.openxmlformats.org/officeDocument/2006/relationships/tags" Target="../tags/tag1237.xml"/><Relationship Id="rId27" Type="http://schemas.openxmlformats.org/officeDocument/2006/relationships/tags" Target="../tags/tag1242.xml"/><Relationship Id="rId30" Type="http://schemas.openxmlformats.org/officeDocument/2006/relationships/tags" Target="../tags/tag1245.xml"/><Relationship Id="rId35" Type="http://schemas.openxmlformats.org/officeDocument/2006/relationships/tags" Target="../tags/tag1250.xml"/><Relationship Id="rId43" Type="http://schemas.openxmlformats.org/officeDocument/2006/relationships/image" Target="../media/image64.png"/><Relationship Id="rId8" Type="http://schemas.openxmlformats.org/officeDocument/2006/relationships/tags" Target="../tags/tag1223.xml"/><Relationship Id="rId3" Type="http://schemas.openxmlformats.org/officeDocument/2006/relationships/tags" Target="../tags/tag1218.xml"/><Relationship Id="rId12" Type="http://schemas.openxmlformats.org/officeDocument/2006/relationships/tags" Target="../tags/tag1227.xml"/><Relationship Id="rId17" Type="http://schemas.openxmlformats.org/officeDocument/2006/relationships/tags" Target="../tags/tag1232.xml"/><Relationship Id="rId25" Type="http://schemas.openxmlformats.org/officeDocument/2006/relationships/tags" Target="../tags/tag1240.xml"/><Relationship Id="rId33" Type="http://schemas.openxmlformats.org/officeDocument/2006/relationships/tags" Target="../tags/tag1248.xml"/><Relationship Id="rId38" Type="http://schemas.openxmlformats.org/officeDocument/2006/relationships/image" Target="../media/image57.png"/><Relationship Id="rId46" Type="http://schemas.openxmlformats.org/officeDocument/2006/relationships/image" Target="../media/image1470.png"/><Relationship Id="rId20" Type="http://schemas.openxmlformats.org/officeDocument/2006/relationships/tags" Target="../tags/tag1235.xml"/><Relationship Id="rId41" Type="http://schemas.openxmlformats.org/officeDocument/2006/relationships/image" Target="../media/image6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3" Type="http://schemas.openxmlformats.org/officeDocument/2006/relationships/tags" Target="../tags/tag1263.xml"/><Relationship Id="rId18" Type="http://schemas.openxmlformats.org/officeDocument/2006/relationships/tags" Target="../tags/tag1268.xml"/><Relationship Id="rId26" Type="http://schemas.openxmlformats.org/officeDocument/2006/relationships/tags" Target="../tags/tag1276.xml"/><Relationship Id="rId39" Type="http://schemas.openxmlformats.org/officeDocument/2006/relationships/image" Target="../media/image58.png"/><Relationship Id="rId21" Type="http://schemas.openxmlformats.org/officeDocument/2006/relationships/tags" Target="../tags/tag1271.xml"/><Relationship Id="rId34" Type="http://schemas.openxmlformats.org/officeDocument/2006/relationships/tags" Target="../tags/tag1284.xml"/><Relationship Id="rId42" Type="http://schemas.openxmlformats.org/officeDocument/2006/relationships/image" Target="../media/image61.jpg"/><Relationship Id="rId7" Type="http://schemas.openxmlformats.org/officeDocument/2006/relationships/tags" Target="../tags/tag1257.xml"/><Relationship Id="rId2" Type="http://schemas.openxmlformats.org/officeDocument/2006/relationships/tags" Target="../tags/tag1252.xml"/><Relationship Id="rId16" Type="http://schemas.openxmlformats.org/officeDocument/2006/relationships/tags" Target="../tags/tag1266.xml"/><Relationship Id="rId29" Type="http://schemas.openxmlformats.org/officeDocument/2006/relationships/tags" Target="../tags/tag1279.xml"/><Relationship Id="rId1" Type="http://schemas.openxmlformats.org/officeDocument/2006/relationships/tags" Target="../tags/tag1251.xml"/><Relationship Id="rId6" Type="http://schemas.openxmlformats.org/officeDocument/2006/relationships/tags" Target="../tags/tag1256.xml"/><Relationship Id="rId11" Type="http://schemas.openxmlformats.org/officeDocument/2006/relationships/tags" Target="../tags/tag1261.xml"/><Relationship Id="rId24" Type="http://schemas.openxmlformats.org/officeDocument/2006/relationships/tags" Target="../tags/tag1274.xml"/><Relationship Id="rId32" Type="http://schemas.openxmlformats.org/officeDocument/2006/relationships/tags" Target="../tags/tag1282.xml"/><Relationship Id="rId37" Type="http://schemas.openxmlformats.org/officeDocument/2006/relationships/notesSlide" Target="../notesSlides/notesSlide62.xml"/><Relationship Id="rId40" Type="http://schemas.openxmlformats.org/officeDocument/2006/relationships/image" Target="../media/image59.png"/><Relationship Id="rId5" Type="http://schemas.openxmlformats.org/officeDocument/2006/relationships/tags" Target="../tags/tag1255.xml"/><Relationship Id="rId15" Type="http://schemas.openxmlformats.org/officeDocument/2006/relationships/tags" Target="../tags/tag1265.xml"/><Relationship Id="rId23" Type="http://schemas.openxmlformats.org/officeDocument/2006/relationships/tags" Target="../tags/tag1273.xml"/><Relationship Id="rId28" Type="http://schemas.openxmlformats.org/officeDocument/2006/relationships/tags" Target="../tags/tag1278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260.xml"/><Relationship Id="rId19" Type="http://schemas.openxmlformats.org/officeDocument/2006/relationships/tags" Target="../tags/tag1269.xml"/><Relationship Id="rId31" Type="http://schemas.openxmlformats.org/officeDocument/2006/relationships/tags" Target="../tags/tag1281.xml"/><Relationship Id="rId44" Type="http://schemas.microsoft.com/office/2007/relationships/hdphoto" Target="../media/hdphoto15.wdp"/><Relationship Id="rId4" Type="http://schemas.openxmlformats.org/officeDocument/2006/relationships/tags" Target="../tags/tag1254.xml"/><Relationship Id="rId9" Type="http://schemas.openxmlformats.org/officeDocument/2006/relationships/tags" Target="../tags/tag1259.xml"/><Relationship Id="rId14" Type="http://schemas.openxmlformats.org/officeDocument/2006/relationships/tags" Target="../tags/tag1264.xml"/><Relationship Id="rId22" Type="http://schemas.openxmlformats.org/officeDocument/2006/relationships/tags" Target="../tags/tag1272.xml"/><Relationship Id="rId27" Type="http://schemas.openxmlformats.org/officeDocument/2006/relationships/tags" Target="../tags/tag1277.xml"/><Relationship Id="rId30" Type="http://schemas.openxmlformats.org/officeDocument/2006/relationships/tags" Target="../tags/tag1280.xml"/><Relationship Id="rId35" Type="http://schemas.openxmlformats.org/officeDocument/2006/relationships/tags" Target="../tags/tag1285.xml"/><Relationship Id="rId43" Type="http://schemas.openxmlformats.org/officeDocument/2006/relationships/image" Target="../media/image64.png"/><Relationship Id="rId8" Type="http://schemas.openxmlformats.org/officeDocument/2006/relationships/tags" Target="../tags/tag1258.xml"/><Relationship Id="rId3" Type="http://schemas.openxmlformats.org/officeDocument/2006/relationships/tags" Target="../tags/tag1253.xml"/><Relationship Id="rId12" Type="http://schemas.openxmlformats.org/officeDocument/2006/relationships/tags" Target="../tags/tag1262.xml"/><Relationship Id="rId17" Type="http://schemas.openxmlformats.org/officeDocument/2006/relationships/tags" Target="../tags/tag1267.xml"/><Relationship Id="rId25" Type="http://schemas.openxmlformats.org/officeDocument/2006/relationships/tags" Target="../tags/tag1275.xml"/><Relationship Id="rId33" Type="http://schemas.openxmlformats.org/officeDocument/2006/relationships/tags" Target="../tags/tag1283.xml"/><Relationship Id="rId38" Type="http://schemas.openxmlformats.org/officeDocument/2006/relationships/image" Target="../media/image57.png"/><Relationship Id="rId46" Type="http://schemas.openxmlformats.org/officeDocument/2006/relationships/image" Target="../media/image148.png"/><Relationship Id="rId20" Type="http://schemas.openxmlformats.org/officeDocument/2006/relationships/tags" Target="../tags/tag1270.xml"/><Relationship Id="rId41" Type="http://schemas.openxmlformats.org/officeDocument/2006/relationships/image" Target="../media/image60.jp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tags" Target="../tags/tag1298.xml"/><Relationship Id="rId18" Type="http://schemas.openxmlformats.org/officeDocument/2006/relationships/tags" Target="../tags/tag1303.xml"/><Relationship Id="rId26" Type="http://schemas.openxmlformats.org/officeDocument/2006/relationships/tags" Target="../tags/tag1311.xml"/><Relationship Id="rId39" Type="http://schemas.openxmlformats.org/officeDocument/2006/relationships/image" Target="../media/image58.png"/><Relationship Id="rId21" Type="http://schemas.openxmlformats.org/officeDocument/2006/relationships/tags" Target="../tags/tag1306.xml"/><Relationship Id="rId34" Type="http://schemas.openxmlformats.org/officeDocument/2006/relationships/tags" Target="../tags/tag1319.xml"/><Relationship Id="rId42" Type="http://schemas.openxmlformats.org/officeDocument/2006/relationships/image" Target="../media/image61.jpg"/><Relationship Id="rId7" Type="http://schemas.openxmlformats.org/officeDocument/2006/relationships/tags" Target="../tags/tag1292.xml"/><Relationship Id="rId2" Type="http://schemas.openxmlformats.org/officeDocument/2006/relationships/tags" Target="../tags/tag1287.xml"/><Relationship Id="rId16" Type="http://schemas.openxmlformats.org/officeDocument/2006/relationships/tags" Target="../tags/tag1301.xml"/><Relationship Id="rId29" Type="http://schemas.openxmlformats.org/officeDocument/2006/relationships/tags" Target="../tags/tag1314.xml"/><Relationship Id="rId1" Type="http://schemas.openxmlformats.org/officeDocument/2006/relationships/tags" Target="../tags/tag1286.xml"/><Relationship Id="rId6" Type="http://schemas.openxmlformats.org/officeDocument/2006/relationships/tags" Target="../tags/tag1291.xml"/><Relationship Id="rId11" Type="http://schemas.openxmlformats.org/officeDocument/2006/relationships/tags" Target="../tags/tag1296.xml"/><Relationship Id="rId24" Type="http://schemas.openxmlformats.org/officeDocument/2006/relationships/tags" Target="../tags/tag1309.xml"/><Relationship Id="rId32" Type="http://schemas.openxmlformats.org/officeDocument/2006/relationships/tags" Target="../tags/tag1317.xml"/><Relationship Id="rId37" Type="http://schemas.openxmlformats.org/officeDocument/2006/relationships/notesSlide" Target="../notesSlides/notesSlide63.xml"/><Relationship Id="rId40" Type="http://schemas.openxmlformats.org/officeDocument/2006/relationships/image" Target="../media/image59.png"/><Relationship Id="rId5" Type="http://schemas.openxmlformats.org/officeDocument/2006/relationships/tags" Target="../tags/tag1290.xml"/><Relationship Id="rId15" Type="http://schemas.openxmlformats.org/officeDocument/2006/relationships/tags" Target="../tags/tag1300.xml"/><Relationship Id="rId23" Type="http://schemas.openxmlformats.org/officeDocument/2006/relationships/tags" Target="../tags/tag1308.xml"/><Relationship Id="rId28" Type="http://schemas.openxmlformats.org/officeDocument/2006/relationships/tags" Target="../tags/tag1313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295.xml"/><Relationship Id="rId19" Type="http://schemas.openxmlformats.org/officeDocument/2006/relationships/tags" Target="../tags/tag1304.xml"/><Relationship Id="rId31" Type="http://schemas.openxmlformats.org/officeDocument/2006/relationships/tags" Target="../tags/tag1316.xml"/><Relationship Id="rId44" Type="http://schemas.microsoft.com/office/2007/relationships/hdphoto" Target="../media/hdphoto15.wdp"/><Relationship Id="rId4" Type="http://schemas.openxmlformats.org/officeDocument/2006/relationships/tags" Target="../tags/tag1289.xml"/><Relationship Id="rId9" Type="http://schemas.openxmlformats.org/officeDocument/2006/relationships/tags" Target="../tags/tag1294.xml"/><Relationship Id="rId14" Type="http://schemas.openxmlformats.org/officeDocument/2006/relationships/tags" Target="../tags/tag1299.xml"/><Relationship Id="rId22" Type="http://schemas.openxmlformats.org/officeDocument/2006/relationships/tags" Target="../tags/tag1307.xml"/><Relationship Id="rId27" Type="http://schemas.openxmlformats.org/officeDocument/2006/relationships/tags" Target="../tags/tag1312.xml"/><Relationship Id="rId30" Type="http://schemas.openxmlformats.org/officeDocument/2006/relationships/tags" Target="../tags/tag1315.xml"/><Relationship Id="rId35" Type="http://schemas.openxmlformats.org/officeDocument/2006/relationships/tags" Target="../tags/tag1320.xml"/><Relationship Id="rId43" Type="http://schemas.openxmlformats.org/officeDocument/2006/relationships/image" Target="../media/image64.png"/><Relationship Id="rId8" Type="http://schemas.openxmlformats.org/officeDocument/2006/relationships/tags" Target="../tags/tag1293.xml"/><Relationship Id="rId3" Type="http://schemas.openxmlformats.org/officeDocument/2006/relationships/tags" Target="../tags/tag1288.xml"/><Relationship Id="rId12" Type="http://schemas.openxmlformats.org/officeDocument/2006/relationships/tags" Target="../tags/tag1297.xml"/><Relationship Id="rId17" Type="http://schemas.openxmlformats.org/officeDocument/2006/relationships/tags" Target="../tags/tag1302.xml"/><Relationship Id="rId25" Type="http://schemas.openxmlformats.org/officeDocument/2006/relationships/tags" Target="../tags/tag1310.xml"/><Relationship Id="rId33" Type="http://schemas.openxmlformats.org/officeDocument/2006/relationships/tags" Target="../tags/tag1318.xml"/><Relationship Id="rId38" Type="http://schemas.openxmlformats.org/officeDocument/2006/relationships/image" Target="../media/image57.png"/><Relationship Id="rId46" Type="http://schemas.openxmlformats.org/officeDocument/2006/relationships/image" Target="../media/image1490.png"/><Relationship Id="rId20" Type="http://schemas.openxmlformats.org/officeDocument/2006/relationships/tags" Target="../tags/tag1305.xml"/><Relationship Id="rId41" Type="http://schemas.openxmlformats.org/officeDocument/2006/relationships/image" Target="../media/image60.jp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tags" Target="../tags/tag1333.xml"/><Relationship Id="rId18" Type="http://schemas.openxmlformats.org/officeDocument/2006/relationships/tags" Target="../tags/tag1338.xml"/><Relationship Id="rId26" Type="http://schemas.openxmlformats.org/officeDocument/2006/relationships/tags" Target="../tags/tag1346.xml"/><Relationship Id="rId39" Type="http://schemas.openxmlformats.org/officeDocument/2006/relationships/image" Target="../media/image58.png"/><Relationship Id="rId21" Type="http://schemas.openxmlformats.org/officeDocument/2006/relationships/tags" Target="../tags/tag1341.xml"/><Relationship Id="rId34" Type="http://schemas.openxmlformats.org/officeDocument/2006/relationships/tags" Target="../tags/tag1354.xml"/><Relationship Id="rId42" Type="http://schemas.openxmlformats.org/officeDocument/2006/relationships/image" Target="../media/image61.jpg"/><Relationship Id="rId7" Type="http://schemas.openxmlformats.org/officeDocument/2006/relationships/tags" Target="../tags/tag1327.xml"/><Relationship Id="rId2" Type="http://schemas.openxmlformats.org/officeDocument/2006/relationships/tags" Target="../tags/tag1322.xml"/><Relationship Id="rId16" Type="http://schemas.openxmlformats.org/officeDocument/2006/relationships/tags" Target="../tags/tag1336.xml"/><Relationship Id="rId29" Type="http://schemas.openxmlformats.org/officeDocument/2006/relationships/tags" Target="../tags/tag1349.xml"/><Relationship Id="rId1" Type="http://schemas.openxmlformats.org/officeDocument/2006/relationships/tags" Target="../tags/tag1321.xml"/><Relationship Id="rId6" Type="http://schemas.openxmlformats.org/officeDocument/2006/relationships/tags" Target="../tags/tag1326.xml"/><Relationship Id="rId11" Type="http://schemas.openxmlformats.org/officeDocument/2006/relationships/tags" Target="../tags/tag1331.xml"/><Relationship Id="rId24" Type="http://schemas.openxmlformats.org/officeDocument/2006/relationships/tags" Target="../tags/tag1344.xml"/><Relationship Id="rId32" Type="http://schemas.openxmlformats.org/officeDocument/2006/relationships/tags" Target="../tags/tag1352.xml"/><Relationship Id="rId37" Type="http://schemas.openxmlformats.org/officeDocument/2006/relationships/notesSlide" Target="../notesSlides/notesSlide64.xml"/><Relationship Id="rId40" Type="http://schemas.openxmlformats.org/officeDocument/2006/relationships/image" Target="../media/image59.png"/><Relationship Id="rId5" Type="http://schemas.openxmlformats.org/officeDocument/2006/relationships/tags" Target="../tags/tag1325.xml"/><Relationship Id="rId15" Type="http://schemas.openxmlformats.org/officeDocument/2006/relationships/tags" Target="../tags/tag1335.xml"/><Relationship Id="rId23" Type="http://schemas.openxmlformats.org/officeDocument/2006/relationships/tags" Target="../tags/tag1343.xml"/><Relationship Id="rId28" Type="http://schemas.openxmlformats.org/officeDocument/2006/relationships/tags" Target="../tags/tag1348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330.xml"/><Relationship Id="rId19" Type="http://schemas.openxmlformats.org/officeDocument/2006/relationships/tags" Target="../tags/tag1339.xml"/><Relationship Id="rId31" Type="http://schemas.openxmlformats.org/officeDocument/2006/relationships/tags" Target="../tags/tag1351.xml"/><Relationship Id="rId44" Type="http://schemas.microsoft.com/office/2007/relationships/hdphoto" Target="../media/hdphoto15.wdp"/><Relationship Id="rId4" Type="http://schemas.openxmlformats.org/officeDocument/2006/relationships/tags" Target="../tags/tag1324.xml"/><Relationship Id="rId9" Type="http://schemas.openxmlformats.org/officeDocument/2006/relationships/tags" Target="../tags/tag1329.xml"/><Relationship Id="rId14" Type="http://schemas.openxmlformats.org/officeDocument/2006/relationships/tags" Target="../tags/tag1334.xml"/><Relationship Id="rId22" Type="http://schemas.openxmlformats.org/officeDocument/2006/relationships/tags" Target="../tags/tag1342.xml"/><Relationship Id="rId27" Type="http://schemas.openxmlformats.org/officeDocument/2006/relationships/tags" Target="../tags/tag1347.xml"/><Relationship Id="rId30" Type="http://schemas.openxmlformats.org/officeDocument/2006/relationships/tags" Target="../tags/tag1350.xml"/><Relationship Id="rId35" Type="http://schemas.openxmlformats.org/officeDocument/2006/relationships/tags" Target="../tags/tag1355.xml"/><Relationship Id="rId43" Type="http://schemas.openxmlformats.org/officeDocument/2006/relationships/image" Target="../media/image64.png"/><Relationship Id="rId8" Type="http://schemas.openxmlformats.org/officeDocument/2006/relationships/tags" Target="../tags/tag1328.xml"/><Relationship Id="rId3" Type="http://schemas.openxmlformats.org/officeDocument/2006/relationships/tags" Target="../tags/tag1323.xml"/><Relationship Id="rId12" Type="http://schemas.openxmlformats.org/officeDocument/2006/relationships/tags" Target="../tags/tag1332.xml"/><Relationship Id="rId17" Type="http://schemas.openxmlformats.org/officeDocument/2006/relationships/tags" Target="../tags/tag1337.xml"/><Relationship Id="rId25" Type="http://schemas.openxmlformats.org/officeDocument/2006/relationships/tags" Target="../tags/tag1345.xml"/><Relationship Id="rId33" Type="http://schemas.openxmlformats.org/officeDocument/2006/relationships/tags" Target="../tags/tag1353.xml"/><Relationship Id="rId38" Type="http://schemas.openxmlformats.org/officeDocument/2006/relationships/image" Target="../media/image57.png"/><Relationship Id="rId46" Type="http://schemas.openxmlformats.org/officeDocument/2006/relationships/image" Target="../media/image1500.png"/><Relationship Id="rId20" Type="http://schemas.openxmlformats.org/officeDocument/2006/relationships/tags" Target="../tags/tag1340.xml"/><Relationship Id="rId41" Type="http://schemas.openxmlformats.org/officeDocument/2006/relationships/image" Target="../media/image60.jp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tags" Target="../tags/tag1368.xml"/><Relationship Id="rId18" Type="http://schemas.openxmlformats.org/officeDocument/2006/relationships/tags" Target="../tags/tag1373.xml"/><Relationship Id="rId26" Type="http://schemas.openxmlformats.org/officeDocument/2006/relationships/tags" Target="../tags/tag1381.xml"/><Relationship Id="rId39" Type="http://schemas.openxmlformats.org/officeDocument/2006/relationships/image" Target="../media/image58.png"/><Relationship Id="rId21" Type="http://schemas.openxmlformats.org/officeDocument/2006/relationships/tags" Target="../tags/tag1376.xml"/><Relationship Id="rId34" Type="http://schemas.openxmlformats.org/officeDocument/2006/relationships/tags" Target="../tags/tag1389.xml"/><Relationship Id="rId42" Type="http://schemas.openxmlformats.org/officeDocument/2006/relationships/image" Target="../media/image61.jpg"/><Relationship Id="rId7" Type="http://schemas.openxmlformats.org/officeDocument/2006/relationships/tags" Target="../tags/tag1362.xml"/><Relationship Id="rId2" Type="http://schemas.openxmlformats.org/officeDocument/2006/relationships/tags" Target="../tags/tag1357.xml"/><Relationship Id="rId16" Type="http://schemas.openxmlformats.org/officeDocument/2006/relationships/tags" Target="../tags/tag1371.xml"/><Relationship Id="rId29" Type="http://schemas.openxmlformats.org/officeDocument/2006/relationships/tags" Target="../tags/tag1384.xml"/><Relationship Id="rId1" Type="http://schemas.openxmlformats.org/officeDocument/2006/relationships/tags" Target="../tags/tag1356.xml"/><Relationship Id="rId6" Type="http://schemas.openxmlformats.org/officeDocument/2006/relationships/tags" Target="../tags/tag1361.xml"/><Relationship Id="rId11" Type="http://schemas.openxmlformats.org/officeDocument/2006/relationships/tags" Target="../tags/tag1366.xml"/><Relationship Id="rId24" Type="http://schemas.openxmlformats.org/officeDocument/2006/relationships/tags" Target="../tags/tag1379.xml"/><Relationship Id="rId32" Type="http://schemas.openxmlformats.org/officeDocument/2006/relationships/tags" Target="../tags/tag1387.xml"/><Relationship Id="rId37" Type="http://schemas.openxmlformats.org/officeDocument/2006/relationships/notesSlide" Target="../notesSlides/notesSlide65.xml"/><Relationship Id="rId40" Type="http://schemas.openxmlformats.org/officeDocument/2006/relationships/image" Target="../media/image59.png"/><Relationship Id="rId5" Type="http://schemas.openxmlformats.org/officeDocument/2006/relationships/tags" Target="../tags/tag1360.xml"/><Relationship Id="rId15" Type="http://schemas.openxmlformats.org/officeDocument/2006/relationships/tags" Target="../tags/tag1370.xml"/><Relationship Id="rId23" Type="http://schemas.openxmlformats.org/officeDocument/2006/relationships/tags" Target="../tags/tag1378.xml"/><Relationship Id="rId28" Type="http://schemas.openxmlformats.org/officeDocument/2006/relationships/tags" Target="../tags/tag1383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365.xml"/><Relationship Id="rId19" Type="http://schemas.openxmlformats.org/officeDocument/2006/relationships/tags" Target="../tags/tag1374.xml"/><Relationship Id="rId31" Type="http://schemas.openxmlformats.org/officeDocument/2006/relationships/tags" Target="../tags/tag1386.xml"/><Relationship Id="rId44" Type="http://schemas.microsoft.com/office/2007/relationships/hdphoto" Target="../media/hdphoto15.wdp"/><Relationship Id="rId4" Type="http://schemas.openxmlformats.org/officeDocument/2006/relationships/tags" Target="../tags/tag1359.xml"/><Relationship Id="rId9" Type="http://schemas.openxmlformats.org/officeDocument/2006/relationships/tags" Target="../tags/tag1364.xml"/><Relationship Id="rId14" Type="http://schemas.openxmlformats.org/officeDocument/2006/relationships/tags" Target="../tags/tag1369.xml"/><Relationship Id="rId22" Type="http://schemas.openxmlformats.org/officeDocument/2006/relationships/tags" Target="../tags/tag1377.xml"/><Relationship Id="rId27" Type="http://schemas.openxmlformats.org/officeDocument/2006/relationships/tags" Target="../tags/tag1382.xml"/><Relationship Id="rId30" Type="http://schemas.openxmlformats.org/officeDocument/2006/relationships/tags" Target="../tags/tag1385.xml"/><Relationship Id="rId35" Type="http://schemas.openxmlformats.org/officeDocument/2006/relationships/tags" Target="../tags/tag1390.xml"/><Relationship Id="rId43" Type="http://schemas.openxmlformats.org/officeDocument/2006/relationships/image" Target="../media/image64.png"/><Relationship Id="rId8" Type="http://schemas.openxmlformats.org/officeDocument/2006/relationships/tags" Target="../tags/tag1363.xml"/><Relationship Id="rId3" Type="http://schemas.openxmlformats.org/officeDocument/2006/relationships/tags" Target="../tags/tag1358.xml"/><Relationship Id="rId12" Type="http://schemas.openxmlformats.org/officeDocument/2006/relationships/tags" Target="../tags/tag1367.xml"/><Relationship Id="rId17" Type="http://schemas.openxmlformats.org/officeDocument/2006/relationships/tags" Target="../tags/tag1372.xml"/><Relationship Id="rId25" Type="http://schemas.openxmlformats.org/officeDocument/2006/relationships/tags" Target="../tags/tag1380.xml"/><Relationship Id="rId33" Type="http://schemas.openxmlformats.org/officeDocument/2006/relationships/tags" Target="../tags/tag1388.xml"/><Relationship Id="rId38" Type="http://schemas.openxmlformats.org/officeDocument/2006/relationships/image" Target="../media/image57.png"/><Relationship Id="rId46" Type="http://schemas.openxmlformats.org/officeDocument/2006/relationships/image" Target="../media/image151.png"/><Relationship Id="rId20" Type="http://schemas.openxmlformats.org/officeDocument/2006/relationships/tags" Target="../tags/tag1375.xml"/><Relationship Id="rId41" Type="http://schemas.openxmlformats.org/officeDocument/2006/relationships/image" Target="../media/image60.jp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tags" Target="../tags/tag1403.xml"/><Relationship Id="rId18" Type="http://schemas.openxmlformats.org/officeDocument/2006/relationships/tags" Target="../tags/tag1408.xml"/><Relationship Id="rId26" Type="http://schemas.openxmlformats.org/officeDocument/2006/relationships/tags" Target="../tags/tag1416.xml"/><Relationship Id="rId39" Type="http://schemas.openxmlformats.org/officeDocument/2006/relationships/image" Target="../media/image58.png"/><Relationship Id="rId21" Type="http://schemas.openxmlformats.org/officeDocument/2006/relationships/tags" Target="../tags/tag1411.xml"/><Relationship Id="rId34" Type="http://schemas.openxmlformats.org/officeDocument/2006/relationships/tags" Target="../tags/tag1424.xml"/><Relationship Id="rId42" Type="http://schemas.openxmlformats.org/officeDocument/2006/relationships/image" Target="../media/image61.jpg"/><Relationship Id="rId7" Type="http://schemas.openxmlformats.org/officeDocument/2006/relationships/tags" Target="../tags/tag1397.xml"/><Relationship Id="rId2" Type="http://schemas.openxmlformats.org/officeDocument/2006/relationships/tags" Target="../tags/tag1392.xml"/><Relationship Id="rId16" Type="http://schemas.openxmlformats.org/officeDocument/2006/relationships/tags" Target="../tags/tag1406.xml"/><Relationship Id="rId29" Type="http://schemas.openxmlformats.org/officeDocument/2006/relationships/tags" Target="../tags/tag1419.xml"/><Relationship Id="rId1" Type="http://schemas.openxmlformats.org/officeDocument/2006/relationships/tags" Target="../tags/tag1391.xml"/><Relationship Id="rId6" Type="http://schemas.openxmlformats.org/officeDocument/2006/relationships/tags" Target="../tags/tag1396.xml"/><Relationship Id="rId11" Type="http://schemas.openxmlformats.org/officeDocument/2006/relationships/tags" Target="../tags/tag1401.xml"/><Relationship Id="rId24" Type="http://schemas.openxmlformats.org/officeDocument/2006/relationships/tags" Target="../tags/tag1414.xml"/><Relationship Id="rId32" Type="http://schemas.openxmlformats.org/officeDocument/2006/relationships/tags" Target="../tags/tag1422.xml"/><Relationship Id="rId37" Type="http://schemas.openxmlformats.org/officeDocument/2006/relationships/notesSlide" Target="../notesSlides/notesSlide66.xml"/><Relationship Id="rId40" Type="http://schemas.openxmlformats.org/officeDocument/2006/relationships/image" Target="../media/image59.png"/><Relationship Id="rId5" Type="http://schemas.openxmlformats.org/officeDocument/2006/relationships/tags" Target="../tags/tag1395.xml"/><Relationship Id="rId15" Type="http://schemas.openxmlformats.org/officeDocument/2006/relationships/tags" Target="../tags/tag1405.xml"/><Relationship Id="rId23" Type="http://schemas.openxmlformats.org/officeDocument/2006/relationships/tags" Target="../tags/tag1413.xml"/><Relationship Id="rId28" Type="http://schemas.openxmlformats.org/officeDocument/2006/relationships/tags" Target="../tags/tag1418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400.xml"/><Relationship Id="rId19" Type="http://schemas.openxmlformats.org/officeDocument/2006/relationships/tags" Target="../tags/tag1409.xml"/><Relationship Id="rId31" Type="http://schemas.openxmlformats.org/officeDocument/2006/relationships/tags" Target="../tags/tag1421.xml"/><Relationship Id="rId44" Type="http://schemas.microsoft.com/office/2007/relationships/hdphoto" Target="../media/hdphoto15.wdp"/><Relationship Id="rId4" Type="http://schemas.openxmlformats.org/officeDocument/2006/relationships/tags" Target="../tags/tag1394.xml"/><Relationship Id="rId9" Type="http://schemas.openxmlformats.org/officeDocument/2006/relationships/tags" Target="../tags/tag1399.xml"/><Relationship Id="rId14" Type="http://schemas.openxmlformats.org/officeDocument/2006/relationships/tags" Target="../tags/tag1404.xml"/><Relationship Id="rId22" Type="http://schemas.openxmlformats.org/officeDocument/2006/relationships/tags" Target="../tags/tag1412.xml"/><Relationship Id="rId27" Type="http://schemas.openxmlformats.org/officeDocument/2006/relationships/tags" Target="../tags/tag1417.xml"/><Relationship Id="rId30" Type="http://schemas.openxmlformats.org/officeDocument/2006/relationships/tags" Target="../tags/tag1420.xml"/><Relationship Id="rId35" Type="http://schemas.openxmlformats.org/officeDocument/2006/relationships/tags" Target="../tags/tag1425.xml"/><Relationship Id="rId43" Type="http://schemas.openxmlformats.org/officeDocument/2006/relationships/image" Target="../media/image64.png"/><Relationship Id="rId8" Type="http://schemas.openxmlformats.org/officeDocument/2006/relationships/tags" Target="../tags/tag1398.xml"/><Relationship Id="rId3" Type="http://schemas.openxmlformats.org/officeDocument/2006/relationships/tags" Target="../tags/tag1393.xml"/><Relationship Id="rId12" Type="http://schemas.openxmlformats.org/officeDocument/2006/relationships/tags" Target="../tags/tag1402.xml"/><Relationship Id="rId17" Type="http://schemas.openxmlformats.org/officeDocument/2006/relationships/tags" Target="../tags/tag1407.xml"/><Relationship Id="rId25" Type="http://schemas.openxmlformats.org/officeDocument/2006/relationships/tags" Target="../tags/tag1415.xml"/><Relationship Id="rId33" Type="http://schemas.openxmlformats.org/officeDocument/2006/relationships/tags" Target="../tags/tag1423.xml"/><Relationship Id="rId38" Type="http://schemas.openxmlformats.org/officeDocument/2006/relationships/image" Target="../media/image57.png"/><Relationship Id="rId46" Type="http://schemas.openxmlformats.org/officeDocument/2006/relationships/image" Target="../media/image152.png"/><Relationship Id="rId20" Type="http://schemas.openxmlformats.org/officeDocument/2006/relationships/tags" Target="../tags/tag1410.xml"/><Relationship Id="rId41" Type="http://schemas.openxmlformats.org/officeDocument/2006/relationships/image" Target="../media/image60.jp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tags" Target="../tags/tag1438.xml"/><Relationship Id="rId18" Type="http://schemas.openxmlformats.org/officeDocument/2006/relationships/tags" Target="../tags/tag1443.xml"/><Relationship Id="rId26" Type="http://schemas.openxmlformats.org/officeDocument/2006/relationships/tags" Target="../tags/tag1451.xml"/><Relationship Id="rId39" Type="http://schemas.openxmlformats.org/officeDocument/2006/relationships/image" Target="../media/image58.png"/><Relationship Id="rId21" Type="http://schemas.openxmlformats.org/officeDocument/2006/relationships/tags" Target="../tags/tag1446.xml"/><Relationship Id="rId34" Type="http://schemas.openxmlformats.org/officeDocument/2006/relationships/tags" Target="../tags/tag1459.xml"/><Relationship Id="rId42" Type="http://schemas.openxmlformats.org/officeDocument/2006/relationships/image" Target="../media/image61.jpg"/><Relationship Id="rId7" Type="http://schemas.openxmlformats.org/officeDocument/2006/relationships/tags" Target="../tags/tag1432.xml"/><Relationship Id="rId2" Type="http://schemas.openxmlformats.org/officeDocument/2006/relationships/tags" Target="../tags/tag1427.xml"/><Relationship Id="rId16" Type="http://schemas.openxmlformats.org/officeDocument/2006/relationships/tags" Target="../tags/tag1441.xml"/><Relationship Id="rId29" Type="http://schemas.openxmlformats.org/officeDocument/2006/relationships/tags" Target="../tags/tag1454.xml"/><Relationship Id="rId1" Type="http://schemas.openxmlformats.org/officeDocument/2006/relationships/tags" Target="../tags/tag1426.xml"/><Relationship Id="rId6" Type="http://schemas.openxmlformats.org/officeDocument/2006/relationships/tags" Target="../tags/tag1431.xml"/><Relationship Id="rId11" Type="http://schemas.openxmlformats.org/officeDocument/2006/relationships/tags" Target="../tags/tag1436.xml"/><Relationship Id="rId24" Type="http://schemas.openxmlformats.org/officeDocument/2006/relationships/tags" Target="../tags/tag1449.xml"/><Relationship Id="rId32" Type="http://schemas.openxmlformats.org/officeDocument/2006/relationships/tags" Target="../tags/tag1457.xml"/><Relationship Id="rId37" Type="http://schemas.openxmlformats.org/officeDocument/2006/relationships/notesSlide" Target="../notesSlides/notesSlide67.xml"/><Relationship Id="rId40" Type="http://schemas.openxmlformats.org/officeDocument/2006/relationships/image" Target="../media/image59.png"/><Relationship Id="rId5" Type="http://schemas.openxmlformats.org/officeDocument/2006/relationships/tags" Target="../tags/tag1430.xml"/><Relationship Id="rId15" Type="http://schemas.openxmlformats.org/officeDocument/2006/relationships/tags" Target="../tags/tag1440.xml"/><Relationship Id="rId23" Type="http://schemas.openxmlformats.org/officeDocument/2006/relationships/tags" Target="../tags/tag1448.xml"/><Relationship Id="rId28" Type="http://schemas.openxmlformats.org/officeDocument/2006/relationships/tags" Target="../tags/tag1453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435.xml"/><Relationship Id="rId19" Type="http://schemas.openxmlformats.org/officeDocument/2006/relationships/tags" Target="../tags/tag1444.xml"/><Relationship Id="rId31" Type="http://schemas.openxmlformats.org/officeDocument/2006/relationships/tags" Target="../tags/tag1456.xml"/><Relationship Id="rId44" Type="http://schemas.microsoft.com/office/2007/relationships/hdphoto" Target="../media/hdphoto15.wdp"/><Relationship Id="rId4" Type="http://schemas.openxmlformats.org/officeDocument/2006/relationships/tags" Target="../tags/tag1429.xml"/><Relationship Id="rId9" Type="http://schemas.openxmlformats.org/officeDocument/2006/relationships/tags" Target="../tags/tag1434.xml"/><Relationship Id="rId14" Type="http://schemas.openxmlformats.org/officeDocument/2006/relationships/tags" Target="../tags/tag1439.xml"/><Relationship Id="rId22" Type="http://schemas.openxmlformats.org/officeDocument/2006/relationships/tags" Target="../tags/tag1447.xml"/><Relationship Id="rId27" Type="http://schemas.openxmlformats.org/officeDocument/2006/relationships/tags" Target="../tags/tag1452.xml"/><Relationship Id="rId30" Type="http://schemas.openxmlformats.org/officeDocument/2006/relationships/tags" Target="../tags/tag1455.xml"/><Relationship Id="rId35" Type="http://schemas.openxmlformats.org/officeDocument/2006/relationships/tags" Target="../tags/tag1460.xml"/><Relationship Id="rId43" Type="http://schemas.openxmlformats.org/officeDocument/2006/relationships/image" Target="../media/image64.png"/><Relationship Id="rId8" Type="http://schemas.openxmlformats.org/officeDocument/2006/relationships/tags" Target="../tags/tag1433.xml"/><Relationship Id="rId3" Type="http://schemas.openxmlformats.org/officeDocument/2006/relationships/tags" Target="../tags/tag1428.xml"/><Relationship Id="rId12" Type="http://schemas.openxmlformats.org/officeDocument/2006/relationships/tags" Target="../tags/tag1437.xml"/><Relationship Id="rId17" Type="http://schemas.openxmlformats.org/officeDocument/2006/relationships/tags" Target="../tags/tag1442.xml"/><Relationship Id="rId25" Type="http://schemas.openxmlformats.org/officeDocument/2006/relationships/tags" Target="../tags/tag1450.xml"/><Relationship Id="rId33" Type="http://schemas.openxmlformats.org/officeDocument/2006/relationships/tags" Target="../tags/tag1458.xml"/><Relationship Id="rId38" Type="http://schemas.openxmlformats.org/officeDocument/2006/relationships/image" Target="../media/image57.png"/><Relationship Id="rId46" Type="http://schemas.openxmlformats.org/officeDocument/2006/relationships/image" Target="../media/image153.png"/><Relationship Id="rId20" Type="http://schemas.openxmlformats.org/officeDocument/2006/relationships/tags" Target="../tags/tag1445.xml"/><Relationship Id="rId41" Type="http://schemas.openxmlformats.org/officeDocument/2006/relationships/image" Target="../media/image60.jp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tags" Target="../tags/tag1473.xml"/><Relationship Id="rId18" Type="http://schemas.openxmlformats.org/officeDocument/2006/relationships/tags" Target="../tags/tag1478.xml"/><Relationship Id="rId26" Type="http://schemas.openxmlformats.org/officeDocument/2006/relationships/tags" Target="../tags/tag1486.xml"/><Relationship Id="rId39" Type="http://schemas.openxmlformats.org/officeDocument/2006/relationships/image" Target="../media/image58.png"/><Relationship Id="rId21" Type="http://schemas.openxmlformats.org/officeDocument/2006/relationships/tags" Target="../tags/tag1481.xml"/><Relationship Id="rId34" Type="http://schemas.openxmlformats.org/officeDocument/2006/relationships/tags" Target="../tags/tag1494.xml"/><Relationship Id="rId42" Type="http://schemas.openxmlformats.org/officeDocument/2006/relationships/image" Target="../media/image61.jpg"/><Relationship Id="rId7" Type="http://schemas.openxmlformats.org/officeDocument/2006/relationships/tags" Target="../tags/tag1467.xml"/><Relationship Id="rId2" Type="http://schemas.openxmlformats.org/officeDocument/2006/relationships/tags" Target="../tags/tag1462.xml"/><Relationship Id="rId16" Type="http://schemas.openxmlformats.org/officeDocument/2006/relationships/tags" Target="../tags/tag1476.xml"/><Relationship Id="rId29" Type="http://schemas.openxmlformats.org/officeDocument/2006/relationships/tags" Target="../tags/tag1489.xml"/><Relationship Id="rId1" Type="http://schemas.openxmlformats.org/officeDocument/2006/relationships/tags" Target="../tags/tag1461.xml"/><Relationship Id="rId6" Type="http://schemas.openxmlformats.org/officeDocument/2006/relationships/tags" Target="../tags/tag1466.xml"/><Relationship Id="rId11" Type="http://schemas.openxmlformats.org/officeDocument/2006/relationships/tags" Target="../tags/tag1471.xml"/><Relationship Id="rId24" Type="http://schemas.openxmlformats.org/officeDocument/2006/relationships/tags" Target="../tags/tag1484.xml"/><Relationship Id="rId32" Type="http://schemas.openxmlformats.org/officeDocument/2006/relationships/tags" Target="../tags/tag1492.xml"/><Relationship Id="rId37" Type="http://schemas.openxmlformats.org/officeDocument/2006/relationships/notesSlide" Target="../notesSlides/notesSlide68.xml"/><Relationship Id="rId40" Type="http://schemas.openxmlformats.org/officeDocument/2006/relationships/image" Target="../media/image59.png"/><Relationship Id="rId5" Type="http://schemas.openxmlformats.org/officeDocument/2006/relationships/tags" Target="../tags/tag1465.xml"/><Relationship Id="rId15" Type="http://schemas.openxmlformats.org/officeDocument/2006/relationships/tags" Target="../tags/tag1475.xml"/><Relationship Id="rId23" Type="http://schemas.openxmlformats.org/officeDocument/2006/relationships/tags" Target="../tags/tag1483.xml"/><Relationship Id="rId28" Type="http://schemas.openxmlformats.org/officeDocument/2006/relationships/tags" Target="../tags/tag1488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470.xml"/><Relationship Id="rId19" Type="http://schemas.openxmlformats.org/officeDocument/2006/relationships/tags" Target="../tags/tag1479.xml"/><Relationship Id="rId31" Type="http://schemas.openxmlformats.org/officeDocument/2006/relationships/tags" Target="../tags/tag1491.xml"/><Relationship Id="rId44" Type="http://schemas.microsoft.com/office/2007/relationships/hdphoto" Target="../media/hdphoto15.wdp"/><Relationship Id="rId4" Type="http://schemas.openxmlformats.org/officeDocument/2006/relationships/tags" Target="../tags/tag1464.xml"/><Relationship Id="rId9" Type="http://schemas.openxmlformats.org/officeDocument/2006/relationships/tags" Target="../tags/tag1469.xml"/><Relationship Id="rId14" Type="http://schemas.openxmlformats.org/officeDocument/2006/relationships/tags" Target="../tags/tag1474.xml"/><Relationship Id="rId22" Type="http://schemas.openxmlformats.org/officeDocument/2006/relationships/tags" Target="../tags/tag1482.xml"/><Relationship Id="rId27" Type="http://schemas.openxmlformats.org/officeDocument/2006/relationships/tags" Target="../tags/tag1487.xml"/><Relationship Id="rId30" Type="http://schemas.openxmlformats.org/officeDocument/2006/relationships/tags" Target="../tags/tag1490.xml"/><Relationship Id="rId35" Type="http://schemas.openxmlformats.org/officeDocument/2006/relationships/tags" Target="../tags/tag1495.xml"/><Relationship Id="rId43" Type="http://schemas.openxmlformats.org/officeDocument/2006/relationships/image" Target="../media/image64.png"/><Relationship Id="rId8" Type="http://schemas.openxmlformats.org/officeDocument/2006/relationships/tags" Target="../tags/tag1468.xml"/><Relationship Id="rId3" Type="http://schemas.openxmlformats.org/officeDocument/2006/relationships/tags" Target="../tags/tag1463.xml"/><Relationship Id="rId12" Type="http://schemas.openxmlformats.org/officeDocument/2006/relationships/tags" Target="../tags/tag1472.xml"/><Relationship Id="rId17" Type="http://schemas.openxmlformats.org/officeDocument/2006/relationships/tags" Target="../tags/tag1477.xml"/><Relationship Id="rId25" Type="http://schemas.openxmlformats.org/officeDocument/2006/relationships/tags" Target="../tags/tag1485.xml"/><Relationship Id="rId33" Type="http://schemas.openxmlformats.org/officeDocument/2006/relationships/tags" Target="../tags/tag1493.xml"/><Relationship Id="rId38" Type="http://schemas.openxmlformats.org/officeDocument/2006/relationships/image" Target="../media/image57.png"/><Relationship Id="rId46" Type="http://schemas.openxmlformats.org/officeDocument/2006/relationships/image" Target="../media/image154.png"/><Relationship Id="rId20" Type="http://schemas.openxmlformats.org/officeDocument/2006/relationships/tags" Target="../tags/tag1480.xml"/><Relationship Id="rId41" Type="http://schemas.openxmlformats.org/officeDocument/2006/relationships/image" Target="../media/image60.jp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tags" Target="../tags/tag1508.xml"/><Relationship Id="rId18" Type="http://schemas.openxmlformats.org/officeDocument/2006/relationships/tags" Target="../tags/tag1513.xml"/><Relationship Id="rId26" Type="http://schemas.openxmlformats.org/officeDocument/2006/relationships/tags" Target="../tags/tag1521.xml"/><Relationship Id="rId39" Type="http://schemas.openxmlformats.org/officeDocument/2006/relationships/image" Target="../media/image58.png"/><Relationship Id="rId21" Type="http://schemas.openxmlformats.org/officeDocument/2006/relationships/tags" Target="../tags/tag1516.xml"/><Relationship Id="rId34" Type="http://schemas.openxmlformats.org/officeDocument/2006/relationships/tags" Target="../tags/tag1529.xml"/><Relationship Id="rId42" Type="http://schemas.openxmlformats.org/officeDocument/2006/relationships/image" Target="../media/image61.jpg"/><Relationship Id="rId7" Type="http://schemas.openxmlformats.org/officeDocument/2006/relationships/tags" Target="../tags/tag1502.xml"/><Relationship Id="rId2" Type="http://schemas.openxmlformats.org/officeDocument/2006/relationships/tags" Target="../tags/tag1497.xml"/><Relationship Id="rId16" Type="http://schemas.openxmlformats.org/officeDocument/2006/relationships/tags" Target="../tags/tag1511.xml"/><Relationship Id="rId29" Type="http://schemas.openxmlformats.org/officeDocument/2006/relationships/tags" Target="../tags/tag1524.xml"/><Relationship Id="rId1" Type="http://schemas.openxmlformats.org/officeDocument/2006/relationships/tags" Target="../tags/tag1496.xml"/><Relationship Id="rId6" Type="http://schemas.openxmlformats.org/officeDocument/2006/relationships/tags" Target="../tags/tag1501.xml"/><Relationship Id="rId11" Type="http://schemas.openxmlformats.org/officeDocument/2006/relationships/tags" Target="../tags/tag1506.xml"/><Relationship Id="rId24" Type="http://schemas.openxmlformats.org/officeDocument/2006/relationships/tags" Target="../tags/tag1519.xml"/><Relationship Id="rId32" Type="http://schemas.openxmlformats.org/officeDocument/2006/relationships/tags" Target="../tags/tag1527.xml"/><Relationship Id="rId37" Type="http://schemas.openxmlformats.org/officeDocument/2006/relationships/notesSlide" Target="../notesSlides/notesSlide69.xml"/><Relationship Id="rId40" Type="http://schemas.openxmlformats.org/officeDocument/2006/relationships/image" Target="../media/image59.png"/><Relationship Id="rId5" Type="http://schemas.openxmlformats.org/officeDocument/2006/relationships/tags" Target="../tags/tag1500.xml"/><Relationship Id="rId15" Type="http://schemas.openxmlformats.org/officeDocument/2006/relationships/tags" Target="../tags/tag1510.xml"/><Relationship Id="rId23" Type="http://schemas.openxmlformats.org/officeDocument/2006/relationships/tags" Target="../tags/tag1518.xml"/><Relationship Id="rId28" Type="http://schemas.openxmlformats.org/officeDocument/2006/relationships/tags" Target="../tags/tag1523.xml"/><Relationship Id="rId36" Type="http://schemas.openxmlformats.org/officeDocument/2006/relationships/slideLayout" Target="../slideLayouts/slideLayout45.xml"/><Relationship Id="rId10" Type="http://schemas.openxmlformats.org/officeDocument/2006/relationships/tags" Target="../tags/tag1505.xml"/><Relationship Id="rId19" Type="http://schemas.openxmlformats.org/officeDocument/2006/relationships/tags" Target="../tags/tag1514.xml"/><Relationship Id="rId31" Type="http://schemas.openxmlformats.org/officeDocument/2006/relationships/tags" Target="../tags/tag1526.xml"/><Relationship Id="rId44" Type="http://schemas.microsoft.com/office/2007/relationships/hdphoto" Target="../media/hdphoto15.wdp"/><Relationship Id="rId4" Type="http://schemas.openxmlformats.org/officeDocument/2006/relationships/tags" Target="../tags/tag1499.xml"/><Relationship Id="rId9" Type="http://schemas.openxmlformats.org/officeDocument/2006/relationships/tags" Target="../tags/tag1504.xml"/><Relationship Id="rId14" Type="http://schemas.openxmlformats.org/officeDocument/2006/relationships/tags" Target="../tags/tag1509.xml"/><Relationship Id="rId22" Type="http://schemas.openxmlformats.org/officeDocument/2006/relationships/tags" Target="../tags/tag1517.xml"/><Relationship Id="rId27" Type="http://schemas.openxmlformats.org/officeDocument/2006/relationships/tags" Target="../tags/tag1522.xml"/><Relationship Id="rId30" Type="http://schemas.openxmlformats.org/officeDocument/2006/relationships/tags" Target="../tags/tag1525.xml"/><Relationship Id="rId35" Type="http://schemas.openxmlformats.org/officeDocument/2006/relationships/tags" Target="../tags/tag1530.xml"/><Relationship Id="rId43" Type="http://schemas.openxmlformats.org/officeDocument/2006/relationships/image" Target="../media/image64.png"/><Relationship Id="rId8" Type="http://schemas.openxmlformats.org/officeDocument/2006/relationships/tags" Target="../tags/tag1503.xml"/><Relationship Id="rId3" Type="http://schemas.openxmlformats.org/officeDocument/2006/relationships/tags" Target="../tags/tag1498.xml"/><Relationship Id="rId12" Type="http://schemas.openxmlformats.org/officeDocument/2006/relationships/tags" Target="../tags/tag1507.xml"/><Relationship Id="rId17" Type="http://schemas.openxmlformats.org/officeDocument/2006/relationships/tags" Target="../tags/tag1512.xml"/><Relationship Id="rId25" Type="http://schemas.openxmlformats.org/officeDocument/2006/relationships/tags" Target="../tags/tag1520.xml"/><Relationship Id="rId33" Type="http://schemas.openxmlformats.org/officeDocument/2006/relationships/tags" Target="../tags/tag1528.xml"/><Relationship Id="rId38" Type="http://schemas.openxmlformats.org/officeDocument/2006/relationships/image" Target="../media/image57.png"/><Relationship Id="rId46" Type="http://schemas.openxmlformats.org/officeDocument/2006/relationships/image" Target="../media/image155.png"/><Relationship Id="rId20" Type="http://schemas.openxmlformats.org/officeDocument/2006/relationships/tags" Target="../tags/tag1515.xml"/><Relationship Id="rId41" Type="http://schemas.openxmlformats.org/officeDocument/2006/relationships/image" Target="../media/image60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tags" Target="../tags/tag1538.xml"/><Relationship Id="rId13" Type="http://schemas.openxmlformats.org/officeDocument/2006/relationships/tags" Target="../tags/tag1543.xml"/><Relationship Id="rId18" Type="http://schemas.openxmlformats.org/officeDocument/2006/relationships/tags" Target="../tags/tag1548.xml"/><Relationship Id="rId26" Type="http://schemas.openxmlformats.org/officeDocument/2006/relationships/slideLayout" Target="../slideLayouts/slideLayout45.xml"/><Relationship Id="rId3" Type="http://schemas.openxmlformats.org/officeDocument/2006/relationships/tags" Target="../tags/tag1533.xml"/><Relationship Id="rId21" Type="http://schemas.openxmlformats.org/officeDocument/2006/relationships/tags" Target="../tags/tag1551.xml"/><Relationship Id="rId7" Type="http://schemas.openxmlformats.org/officeDocument/2006/relationships/tags" Target="../tags/tag1537.xml"/><Relationship Id="rId12" Type="http://schemas.openxmlformats.org/officeDocument/2006/relationships/tags" Target="../tags/tag1542.xml"/><Relationship Id="rId17" Type="http://schemas.openxmlformats.org/officeDocument/2006/relationships/tags" Target="../tags/tag1547.xml"/><Relationship Id="rId25" Type="http://schemas.openxmlformats.org/officeDocument/2006/relationships/tags" Target="../tags/tag1555.xml"/><Relationship Id="rId2" Type="http://schemas.openxmlformats.org/officeDocument/2006/relationships/tags" Target="../tags/tag1532.xml"/><Relationship Id="rId16" Type="http://schemas.openxmlformats.org/officeDocument/2006/relationships/tags" Target="../tags/tag1546.xml"/><Relationship Id="rId20" Type="http://schemas.openxmlformats.org/officeDocument/2006/relationships/tags" Target="../tags/tag1550.xml"/><Relationship Id="rId29" Type="http://schemas.openxmlformats.org/officeDocument/2006/relationships/image" Target="../media/image58.png"/><Relationship Id="rId1" Type="http://schemas.openxmlformats.org/officeDocument/2006/relationships/tags" Target="../tags/tag1531.xml"/><Relationship Id="rId6" Type="http://schemas.openxmlformats.org/officeDocument/2006/relationships/tags" Target="../tags/tag1536.xml"/><Relationship Id="rId11" Type="http://schemas.openxmlformats.org/officeDocument/2006/relationships/tags" Target="../tags/tag1541.xml"/><Relationship Id="rId24" Type="http://schemas.openxmlformats.org/officeDocument/2006/relationships/tags" Target="../tags/tag1554.xml"/><Relationship Id="rId32" Type="http://schemas.openxmlformats.org/officeDocument/2006/relationships/image" Target="../media/image156.png"/><Relationship Id="rId5" Type="http://schemas.openxmlformats.org/officeDocument/2006/relationships/tags" Target="../tags/tag1535.xml"/><Relationship Id="rId15" Type="http://schemas.openxmlformats.org/officeDocument/2006/relationships/tags" Target="../tags/tag1545.xml"/><Relationship Id="rId23" Type="http://schemas.openxmlformats.org/officeDocument/2006/relationships/tags" Target="../tags/tag1553.xml"/><Relationship Id="rId28" Type="http://schemas.openxmlformats.org/officeDocument/2006/relationships/image" Target="../media/image57.png"/><Relationship Id="rId10" Type="http://schemas.openxmlformats.org/officeDocument/2006/relationships/tags" Target="../tags/tag1540.xml"/><Relationship Id="rId19" Type="http://schemas.openxmlformats.org/officeDocument/2006/relationships/tags" Target="../tags/tag1549.xml"/><Relationship Id="rId4" Type="http://schemas.openxmlformats.org/officeDocument/2006/relationships/tags" Target="../tags/tag1534.xml"/><Relationship Id="rId9" Type="http://schemas.openxmlformats.org/officeDocument/2006/relationships/tags" Target="../tags/tag1539.xml"/><Relationship Id="rId14" Type="http://schemas.openxmlformats.org/officeDocument/2006/relationships/tags" Target="../tags/tag1544.xml"/><Relationship Id="rId22" Type="http://schemas.openxmlformats.org/officeDocument/2006/relationships/tags" Target="../tags/tag1552.xml"/><Relationship Id="rId27" Type="http://schemas.openxmlformats.org/officeDocument/2006/relationships/notesSlide" Target="../notesSlides/notesSlide70.xml"/><Relationship Id="rId30" Type="http://schemas.openxmlformats.org/officeDocument/2006/relationships/image" Target="../media/image61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7.xml"/><Relationship Id="rId4" Type="http://schemas.openxmlformats.org/officeDocument/2006/relationships/image" Target="../media/image1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60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tags" Target="../tags/tag1568.xml"/><Relationship Id="rId13" Type="http://schemas.openxmlformats.org/officeDocument/2006/relationships/tags" Target="../tags/tag1573.xml"/><Relationship Id="rId3" Type="http://schemas.openxmlformats.org/officeDocument/2006/relationships/tags" Target="../tags/tag1563.xml"/><Relationship Id="rId7" Type="http://schemas.openxmlformats.org/officeDocument/2006/relationships/tags" Target="../tags/tag1567.xml"/><Relationship Id="rId12" Type="http://schemas.openxmlformats.org/officeDocument/2006/relationships/tags" Target="../tags/tag1572.xml"/><Relationship Id="rId2" Type="http://schemas.openxmlformats.org/officeDocument/2006/relationships/tags" Target="../tags/tag1562.xml"/><Relationship Id="rId1" Type="http://schemas.openxmlformats.org/officeDocument/2006/relationships/tags" Target="../tags/tag1561.xml"/><Relationship Id="rId6" Type="http://schemas.openxmlformats.org/officeDocument/2006/relationships/tags" Target="../tags/tag1566.xml"/><Relationship Id="rId11" Type="http://schemas.openxmlformats.org/officeDocument/2006/relationships/tags" Target="../tags/tag1571.xml"/><Relationship Id="rId5" Type="http://schemas.openxmlformats.org/officeDocument/2006/relationships/tags" Target="../tags/tag1565.xml"/><Relationship Id="rId15" Type="http://schemas.openxmlformats.org/officeDocument/2006/relationships/notesSlide" Target="../notesSlides/notesSlide73.xml"/><Relationship Id="rId10" Type="http://schemas.openxmlformats.org/officeDocument/2006/relationships/tags" Target="../tags/tag1570.xml"/><Relationship Id="rId4" Type="http://schemas.openxmlformats.org/officeDocument/2006/relationships/tags" Target="../tags/tag1564.xml"/><Relationship Id="rId9" Type="http://schemas.openxmlformats.org/officeDocument/2006/relationships/tags" Target="../tags/tag1569.xml"/><Relationship Id="rId14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tags" Target="../tags/tag1586.xml"/><Relationship Id="rId18" Type="http://schemas.openxmlformats.org/officeDocument/2006/relationships/tags" Target="../tags/tag1591.xml"/><Relationship Id="rId26" Type="http://schemas.openxmlformats.org/officeDocument/2006/relationships/tags" Target="../tags/tag1599.xml"/><Relationship Id="rId39" Type="http://schemas.openxmlformats.org/officeDocument/2006/relationships/image" Target="../media/image57.png"/><Relationship Id="rId21" Type="http://schemas.openxmlformats.org/officeDocument/2006/relationships/tags" Target="../tags/tag1594.xml"/><Relationship Id="rId34" Type="http://schemas.openxmlformats.org/officeDocument/2006/relationships/tags" Target="../tags/tag1607.xml"/><Relationship Id="rId42" Type="http://schemas.openxmlformats.org/officeDocument/2006/relationships/image" Target="../media/image60.jpg"/><Relationship Id="rId7" Type="http://schemas.openxmlformats.org/officeDocument/2006/relationships/tags" Target="../tags/tag1580.xml"/><Relationship Id="rId2" Type="http://schemas.openxmlformats.org/officeDocument/2006/relationships/tags" Target="../tags/tag1575.xml"/><Relationship Id="rId16" Type="http://schemas.openxmlformats.org/officeDocument/2006/relationships/tags" Target="../tags/tag1589.xml"/><Relationship Id="rId29" Type="http://schemas.openxmlformats.org/officeDocument/2006/relationships/tags" Target="../tags/tag1602.xml"/><Relationship Id="rId1" Type="http://schemas.openxmlformats.org/officeDocument/2006/relationships/tags" Target="../tags/tag1574.xml"/><Relationship Id="rId6" Type="http://schemas.openxmlformats.org/officeDocument/2006/relationships/tags" Target="../tags/tag1579.xml"/><Relationship Id="rId11" Type="http://schemas.openxmlformats.org/officeDocument/2006/relationships/tags" Target="../tags/tag1584.xml"/><Relationship Id="rId24" Type="http://schemas.openxmlformats.org/officeDocument/2006/relationships/tags" Target="../tags/tag1597.xml"/><Relationship Id="rId32" Type="http://schemas.openxmlformats.org/officeDocument/2006/relationships/tags" Target="../tags/tag1605.xml"/><Relationship Id="rId37" Type="http://schemas.openxmlformats.org/officeDocument/2006/relationships/slideLayout" Target="../slideLayouts/slideLayout23.xml"/><Relationship Id="rId40" Type="http://schemas.openxmlformats.org/officeDocument/2006/relationships/image" Target="../media/image58.png"/><Relationship Id="rId45" Type="http://schemas.microsoft.com/office/2007/relationships/hdphoto" Target="../media/hdphoto15.wdp"/><Relationship Id="rId5" Type="http://schemas.openxmlformats.org/officeDocument/2006/relationships/tags" Target="../tags/tag1578.xml"/><Relationship Id="rId15" Type="http://schemas.openxmlformats.org/officeDocument/2006/relationships/tags" Target="../tags/tag1588.xml"/><Relationship Id="rId23" Type="http://schemas.openxmlformats.org/officeDocument/2006/relationships/tags" Target="../tags/tag1596.xml"/><Relationship Id="rId28" Type="http://schemas.openxmlformats.org/officeDocument/2006/relationships/tags" Target="../tags/tag1601.xml"/><Relationship Id="rId36" Type="http://schemas.openxmlformats.org/officeDocument/2006/relationships/tags" Target="../tags/tag1609.xml"/><Relationship Id="rId49" Type="http://schemas.openxmlformats.org/officeDocument/2006/relationships/image" Target="../media/image160.png"/><Relationship Id="rId10" Type="http://schemas.openxmlformats.org/officeDocument/2006/relationships/tags" Target="../tags/tag1583.xml"/><Relationship Id="rId19" Type="http://schemas.openxmlformats.org/officeDocument/2006/relationships/tags" Target="../tags/tag1592.xml"/><Relationship Id="rId31" Type="http://schemas.openxmlformats.org/officeDocument/2006/relationships/tags" Target="../tags/tag1604.xml"/><Relationship Id="rId44" Type="http://schemas.openxmlformats.org/officeDocument/2006/relationships/image" Target="../media/image64.png"/><Relationship Id="rId4" Type="http://schemas.openxmlformats.org/officeDocument/2006/relationships/tags" Target="../tags/tag1577.xml"/><Relationship Id="rId9" Type="http://schemas.openxmlformats.org/officeDocument/2006/relationships/tags" Target="../tags/tag1582.xml"/><Relationship Id="rId14" Type="http://schemas.openxmlformats.org/officeDocument/2006/relationships/tags" Target="../tags/tag1587.xml"/><Relationship Id="rId22" Type="http://schemas.openxmlformats.org/officeDocument/2006/relationships/tags" Target="../tags/tag1595.xml"/><Relationship Id="rId27" Type="http://schemas.openxmlformats.org/officeDocument/2006/relationships/tags" Target="../tags/tag1600.xml"/><Relationship Id="rId30" Type="http://schemas.openxmlformats.org/officeDocument/2006/relationships/tags" Target="../tags/tag1603.xml"/><Relationship Id="rId35" Type="http://schemas.openxmlformats.org/officeDocument/2006/relationships/tags" Target="../tags/tag1608.xml"/><Relationship Id="rId43" Type="http://schemas.openxmlformats.org/officeDocument/2006/relationships/image" Target="../media/image61.jpg"/><Relationship Id="rId8" Type="http://schemas.openxmlformats.org/officeDocument/2006/relationships/tags" Target="../tags/tag1581.xml"/><Relationship Id="rId3" Type="http://schemas.openxmlformats.org/officeDocument/2006/relationships/tags" Target="../tags/tag1576.xml"/><Relationship Id="rId12" Type="http://schemas.openxmlformats.org/officeDocument/2006/relationships/tags" Target="../tags/tag1585.xml"/><Relationship Id="rId17" Type="http://schemas.openxmlformats.org/officeDocument/2006/relationships/tags" Target="../tags/tag1590.xml"/><Relationship Id="rId25" Type="http://schemas.openxmlformats.org/officeDocument/2006/relationships/tags" Target="../tags/tag1598.xml"/><Relationship Id="rId33" Type="http://schemas.openxmlformats.org/officeDocument/2006/relationships/tags" Target="../tags/tag1606.xml"/><Relationship Id="rId38" Type="http://schemas.openxmlformats.org/officeDocument/2006/relationships/notesSlide" Target="../notesSlides/notesSlide74.xml"/><Relationship Id="rId20" Type="http://schemas.openxmlformats.org/officeDocument/2006/relationships/tags" Target="../tags/tag1593.xml"/><Relationship Id="rId41" Type="http://schemas.openxmlformats.org/officeDocument/2006/relationships/image" Target="../media/image59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tags" Target="../tags/tag1622.xml"/><Relationship Id="rId18" Type="http://schemas.openxmlformats.org/officeDocument/2006/relationships/tags" Target="../tags/tag1627.xml"/><Relationship Id="rId26" Type="http://schemas.openxmlformats.org/officeDocument/2006/relationships/tags" Target="../tags/tag1635.xml"/><Relationship Id="rId39" Type="http://schemas.openxmlformats.org/officeDocument/2006/relationships/image" Target="../media/image8.png"/><Relationship Id="rId21" Type="http://schemas.openxmlformats.org/officeDocument/2006/relationships/tags" Target="../tags/tag1630.xml"/><Relationship Id="rId34" Type="http://schemas.openxmlformats.org/officeDocument/2006/relationships/tags" Target="../tags/tag1643.xml"/><Relationship Id="rId42" Type="http://schemas.openxmlformats.org/officeDocument/2006/relationships/image" Target="../media/image59.png"/><Relationship Id="rId47" Type="http://schemas.openxmlformats.org/officeDocument/2006/relationships/image" Target="../media/image161.png"/><Relationship Id="rId7" Type="http://schemas.openxmlformats.org/officeDocument/2006/relationships/tags" Target="../tags/tag1616.xml"/><Relationship Id="rId2" Type="http://schemas.openxmlformats.org/officeDocument/2006/relationships/tags" Target="../tags/tag1611.xml"/><Relationship Id="rId16" Type="http://schemas.openxmlformats.org/officeDocument/2006/relationships/tags" Target="../tags/tag1625.xml"/><Relationship Id="rId29" Type="http://schemas.openxmlformats.org/officeDocument/2006/relationships/tags" Target="../tags/tag1638.xml"/><Relationship Id="rId1" Type="http://schemas.openxmlformats.org/officeDocument/2006/relationships/tags" Target="../tags/tag1610.xml"/><Relationship Id="rId6" Type="http://schemas.openxmlformats.org/officeDocument/2006/relationships/tags" Target="../tags/tag1615.xml"/><Relationship Id="rId11" Type="http://schemas.openxmlformats.org/officeDocument/2006/relationships/tags" Target="../tags/tag1620.xml"/><Relationship Id="rId24" Type="http://schemas.openxmlformats.org/officeDocument/2006/relationships/tags" Target="../tags/tag1633.xml"/><Relationship Id="rId32" Type="http://schemas.openxmlformats.org/officeDocument/2006/relationships/tags" Target="../tags/tag1641.xml"/><Relationship Id="rId37" Type="http://schemas.openxmlformats.org/officeDocument/2006/relationships/slideLayout" Target="../slideLayouts/slideLayout70.xml"/><Relationship Id="rId40" Type="http://schemas.openxmlformats.org/officeDocument/2006/relationships/image" Target="../media/image57.png"/><Relationship Id="rId45" Type="http://schemas.openxmlformats.org/officeDocument/2006/relationships/image" Target="../media/image64.png"/><Relationship Id="rId5" Type="http://schemas.openxmlformats.org/officeDocument/2006/relationships/tags" Target="../tags/tag1614.xml"/><Relationship Id="rId15" Type="http://schemas.openxmlformats.org/officeDocument/2006/relationships/tags" Target="../tags/tag1624.xml"/><Relationship Id="rId23" Type="http://schemas.openxmlformats.org/officeDocument/2006/relationships/tags" Target="../tags/tag1632.xml"/><Relationship Id="rId28" Type="http://schemas.openxmlformats.org/officeDocument/2006/relationships/tags" Target="../tags/tag1637.xml"/><Relationship Id="rId36" Type="http://schemas.openxmlformats.org/officeDocument/2006/relationships/tags" Target="../tags/tag1645.xml"/><Relationship Id="rId10" Type="http://schemas.openxmlformats.org/officeDocument/2006/relationships/tags" Target="../tags/tag1619.xml"/><Relationship Id="rId19" Type="http://schemas.openxmlformats.org/officeDocument/2006/relationships/tags" Target="../tags/tag1628.xml"/><Relationship Id="rId31" Type="http://schemas.openxmlformats.org/officeDocument/2006/relationships/tags" Target="../tags/tag1640.xml"/><Relationship Id="rId44" Type="http://schemas.openxmlformats.org/officeDocument/2006/relationships/image" Target="../media/image61.jpg"/><Relationship Id="rId4" Type="http://schemas.openxmlformats.org/officeDocument/2006/relationships/tags" Target="../tags/tag1613.xml"/><Relationship Id="rId9" Type="http://schemas.openxmlformats.org/officeDocument/2006/relationships/tags" Target="../tags/tag1618.xml"/><Relationship Id="rId14" Type="http://schemas.openxmlformats.org/officeDocument/2006/relationships/tags" Target="../tags/tag1623.xml"/><Relationship Id="rId22" Type="http://schemas.openxmlformats.org/officeDocument/2006/relationships/tags" Target="../tags/tag1631.xml"/><Relationship Id="rId27" Type="http://schemas.openxmlformats.org/officeDocument/2006/relationships/tags" Target="../tags/tag1636.xml"/><Relationship Id="rId30" Type="http://schemas.openxmlformats.org/officeDocument/2006/relationships/tags" Target="../tags/tag1639.xml"/><Relationship Id="rId35" Type="http://schemas.openxmlformats.org/officeDocument/2006/relationships/tags" Target="../tags/tag1644.xml"/><Relationship Id="rId43" Type="http://schemas.openxmlformats.org/officeDocument/2006/relationships/image" Target="../media/image60.jpg"/><Relationship Id="rId8" Type="http://schemas.openxmlformats.org/officeDocument/2006/relationships/tags" Target="../tags/tag1617.xml"/><Relationship Id="rId3" Type="http://schemas.openxmlformats.org/officeDocument/2006/relationships/tags" Target="../tags/tag1612.xml"/><Relationship Id="rId12" Type="http://schemas.openxmlformats.org/officeDocument/2006/relationships/tags" Target="../tags/tag1621.xml"/><Relationship Id="rId17" Type="http://schemas.openxmlformats.org/officeDocument/2006/relationships/tags" Target="../tags/tag1626.xml"/><Relationship Id="rId25" Type="http://schemas.openxmlformats.org/officeDocument/2006/relationships/tags" Target="../tags/tag1634.xml"/><Relationship Id="rId33" Type="http://schemas.openxmlformats.org/officeDocument/2006/relationships/tags" Target="../tags/tag1642.xml"/><Relationship Id="rId38" Type="http://schemas.openxmlformats.org/officeDocument/2006/relationships/notesSlide" Target="../notesSlides/notesSlide75.xml"/><Relationship Id="rId46" Type="http://schemas.microsoft.com/office/2007/relationships/hdphoto" Target="../media/hdphoto15.wdp"/><Relationship Id="rId20" Type="http://schemas.openxmlformats.org/officeDocument/2006/relationships/tags" Target="../tags/tag1629.xml"/><Relationship Id="rId41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tags" Target="../tags/tag1658.xml"/><Relationship Id="rId18" Type="http://schemas.openxmlformats.org/officeDocument/2006/relationships/tags" Target="../tags/tag1663.xml"/><Relationship Id="rId26" Type="http://schemas.openxmlformats.org/officeDocument/2006/relationships/tags" Target="../tags/tag1671.xml"/><Relationship Id="rId39" Type="http://schemas.openxmlformats.org/officeDocument/2006/relationships/image" Target="../media/image57.png"/><Relationship Id="rId21" Type="http://schemas.openxmlformats.org/officeDocument/2006/relationships/tags" Target="../tags/tag1666.xml"/><Relationship Id="rId34" Type="http://schemas.openxmlformats.org/officeDocument/2006/relationships/tags" Target="../tags/tag1679.xml"/><Relationship Id="rId42" Type="http://schemas.openxmlformats.org/officeDocument/2006/relationships/image" Target="../media/image60.jpg"/><Relationship Id="rId47" Type="http://schemas.openxmlformats.org/officeDocument/2006/relationships/image" Target="../media/image162.png"/><Relationship Id="rId7" Type="http://schemas.openxmlformats.org/officeDocument/2006/relationships/tags" Target="../tags/tag1652.xml"/><Relationship Id="rId2" Type="http://schemas.openxmlformats.org/officeDocument/2006/relationships/tags" Target="../tags/tag1647.xml"/><Relationship Id="rId16" Type="http://schemas.openxmlformats.org/officeDocument/2006/relationships/tags" Target="../tags/tag1661.xml"/><Relationship Id="rId29" Type="http://schemas.openxmlformats.org/officeDocument/2006/relationships/tags" Target="../tags/tag1674.xml"/><Relationship Id="rId1" Type="http://schemas.openxmlformats.org/officeDocument/2006/relationships/tags" Target="../tags/tag1646.xml"/><Relationship Id="rId6" Type="http://schemas.openxmlformats.org/officeDocument/2006/relationships/tags" Target="../tags/tag1651.xml"/><Relationship Id="rId11" Type="http://schemas.openxmlformats.org/officeDocument/2006/relationships/tags" Target="../tags/tag1656.xml"/><Relationship Id="rId24" Type="http://schemas.openxmlformats.org/officeDocument/2006/relationships/tags" Target="../tags/tag1669.xml"/><Relationship Id="rId32" Type="http://schemas.openxmlformats.org/officeDocument/2006/relationships/tags" Target="../tags/tag1677.xml"/><Relationship Id="rId37" Type="http://schemas.openxmlformats.org/officeDocument/2006/relationships/slideLayout" Target="../slideLayouts/slideLayout70.xml"/><Relationship Id="rId40" Type="http://schemas.openxmlformats.org/officeDocument/2006/relationships/image" Target="../media/image58.png"/><Relationship Id="rId45" Type="http://schemas.microsoft.com/office/2007/relationships/hdphoto" Target="../media/hdphoto15.wdp"/><Relationship Id="rId5" Type="http://schemas.openxmlformats.org/officeDocument/2006/relationships/tags" Target="../tags/tag1650.xml"/><Relationship Id="rId15" Type="http://schemas.openxmlformats.org/officeDocument/2006/relationships/tags" Target="../tags/tag1660.xml"/><Relationship Id="rId23" Type="http://schemas.openxmlformats.org/officeDocument/2006/relationships/tags" Target="../tags/tag1668.xml"/><Relationship Id="rId28" Type="http://schemas.openxmlformats.org/officeDocument/2006/relationships/tags" Target="../tags/tag1673.xml"/><Relationship Id="rId36" Type="http://schemas.openxmlformats.org/officeDocument/2006/relationships/tags" Target="../tags/tag1681.xml"/><Relationship Id="rId10" Type="http://schemas.openxmlformats.org/officeDocument/2006/relationships/tags" Target="../tags/tag1655.xml"/><Relationship Id="rId19" Type="http://schemas.openxmlformats.org/officeDocument/2006/relationships/tags" Target="../tags/tag1664.xml"/><Relationship Id="rId31" Type="http://schemas.openxmlformats.org/officeDocument/2006/relationships/tags" Target="../tags/tag1676.xml"/><Relationship Id="rId44" Type="http://schemas.openxmlformats.org/officeDocument/2006/relationships/image" Target="../media/image64.png"/><Relationship Id="rId4" Type="http://schemas.openxmlformats.org/officeDocument/2006/relationships/tags" Target="../tags/tag1649.xml"/><Relationship Id="rId9" Type="http://schemas.openxmlformats.org/officeDocument/2006/relationships/tags" Target="../tags/tag1654.xml"/><Relationship Id="rId14" Type="http://schemas.openxmlformats.org/officeDocument/2006/relationships/tags" Target="../tags/tag1659.xml"/><Relationship Id="rId22" Type="http://schemas.openxmlformats.org/officeDocument/2006/relationships/tags" Target="../tags/tag1667.xml"/><Relationship Id="rId27" Type="http://schemas.openxmlformats.org/officeDocument/2006/relationships/tags" Target="../tags/tag1672.xml"/><Relationship Id="rId30" Type="http://schemas.openxmlformats.org/officeDocument/2006/relationships/tags" Target="../tags/tag1675.xml"/><Relationship Id="rId35" Type="http://schemas.openxmlformats.org/officeDocument/2006/relationships/tags" Target="../tags/tag1680.xml"/><Relationship Id="rId43" Type="http://schemas.openxmlformats.org/officeDocument/2006/relationships/image" Target="../media/image61.jpg"/><Relationship Id="rId8" Type="http://schemas.openxmlformats.org/officeDocument/2006/relationships/tags" Target="../tags/tag1653.xml"/><Relationship Id="rId3" Type="http://schemas.openxmlformats.org/officeDocument/2006/relationships/tags" Target="../tags/tag1648.xml"/><Relationship Id="rId12" Type="http://schemas.openxmlformats.org/officeDocument/2006/relationships/tags" Target="../tags/tag1657.xml"/><Relationship Id="rId17" Type="http://schemas.openxmlformats.org/officeDocument/2006/relationships/tags" Target="../tags/tag1662.xml"/><Relationship Id="rId25" Type="http://schemas.openxmlformats.org/officeDocument/2006/relationships/tags" Target="../tags/tag1670.xml"/><Relationship Id="rId33" Type="http://schemas.openxmlformats.org/officeDocument/2006/relationships/tags" Target="../tags/tag1678.xml"/><Relationship Id="rId38" Type="http://schemas.openxmlformats.org/officeDocument/2006/relationships/notesSlide" Target="../notesSlides/notesSlide76.xml"/><Relationship Id="rId20" Type="http://schemas.openxmlformats.org/officeDocument/2006/relationships/tags" Target="../tags/tag1665.xml"/><Relationship Id="rId41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tags" Target="../tags/tag1694.xml"/><Relationship Id="rId18" Type="http://schemas.openxmlformats.org/officeDocument/2006/relationships/tags" Target="../tags/tag1699.xml"/><Relationship Id="rId26" Type="http://schemas.openxmlformats.org/officeDocument/2006/relationships/tags" Target="../tags/tag1707.xml"/><Relationship Id="rId39" Type="http://schemas.openxmlformats.org/officeDocument/2006/relationships/image" Target="../media/image57.png"/><Relationship Id="rId21" Type="http://schemas.openxmlformats.org/officeDocument/2006/relationships/tags" Target="../tags/tag1702.xml"/><Relationship Id="rId34" Type="http://schemas.openxmlformats.org/officeDocument/2006/relationships/tags" Target="../tags/tag1715.xml"/><Relationship Id="rId42" Type="http://schemas.openxmlformats.org/officeDocument/2006/relationships/image" Target="../media/image60.jpg"/><Relationship Id="rId47" Type="http://schemas.openxmlformats.org/officeDocument/2006/relationships/image" Target="../media/image163.png"/><Relationship Id="rId7" Type="http://schemas.openxmlformats.org/officeDocument/2006/relationships/tags" Target="../tags/tag1688.xml"/><Relationship Id="rId2" Type="http://schemas.openxmlformats.org/officeDocument/2006/relationships/tags" Target="../tags/tag1683.xml"/><Relationship Id="rId16" Type="http://schemas.openxmlformats.org/officeDocument/2006/relationships/tags" Target="../tags/tag1697.xml"/><Relationship Id="rId29" Type="http://schemas.openxmlformats.org/officeDocument/2006/relationships/tags" Target="../tags/tag1710.xml"/><Relationship Id="rId1" Type="http://schemas.openxmlformats.org/officeDocument/2006/relationships/tags" Target="../tags/tag1682.xml"/><Relationship Id="rId6" Type="http://schemas.openxmlformats.org/officeDocument/2006/relationships/tags" Target="../tags/tag1687.xml"/><Relationship Id="rId11" Type="http://schemas.openxmlformats.org/officeDocument/2006/relationships/tags" Target="../tags/tag1692.xml"/><Relationship Id="rId24" Type="http://schemas.openxmlformats.org/officeDocument/2006/relationships/tags" Target="../tags/tag1705.xml"/><Relationship Id="rId32" Type="http://schemas.openxmlformats.org/officeDocument/2006/relationships/tags" Target="../tags/tag1713.xml"/><Relationship Id="rId37" Type="http://schemas.openxmlformats.org/officeDocument/2006/relationships/slideLayout" Target="../slideLayouts/slideLayout70.xml"/><Relationship Id="rId40" Type="http://schemas.openxmlformats.org/officeDocument/2006/relationships/image" Target="../media/image58.png"/><Relationship Id="rId45" Type="http://schemas.microsoft.com/office/2007/relationships/hdphoto" Target="../media/hdphoto15.wdp"/><Relationship Id="rId5" Type="http://schemas.openxmlformats.org/officeDocument/2006/relationships/tags" Target="../tags/tag1686.xml"/><Relationship Id="rId15" Type="http://schemas.openxmlformats.org/officeDocument/2006/relationships/tags" Target="../tags/tag1696.xml"/><Relationship Id="rId23" Type="http://schemas.openxmlformats.org/officeDocument/2006/relationships/tags" Target="../tags/tag1704.xml"/><Relationship Id="rId28" Type="http://schemas.openxmlformats.org/officeDocument/2006/relationships/tags" Target="../tags/tag1709.xml"/><Relationship Id="rId36" Type="http://schemas.openxmlformats.org/officeDocument/2006/relationships/tags" Target="../tags/tag1717.xml"/><Relationship Id="rId10" Type="http://schemas.openxmlformats.org/officeDocument/2006/relationships/tags" Target="../tags/tag1691.xml"/><Relationship Id="rId19" Type="http://schemas.openxmlformats.org/officeDocument/2006/relationships/tags" Target="../tags/tag1700.xml"/><Relationship Id="rId31" Type="http://schemas.openxmlformats.org/officeDocument/2006/relationships/tags" Target="../tags/tag1712.xml"/><Relationship Id="rId44" Type="http://schemas.openxmlformats.org/officeDocument/2006/relationships/image" Target="../media/image64.png"/><Relationship Id="rId4" Type="http://schemas.openxmlformats.org/officeDocument/2006/relationships/tags" Target="../tags/tag1685.xml"/><Relationship Id="rId9" Type="http://schemas.openxmlformats.org/officeDocument/2006/relationships/tags" Target="../tags/tag1690.xml"/><Relationship Id="rId14" Type="http://schemas.openxmlformats.org/officeDocument/2006/relationships/tags" Target="../tags/tag1695.xml"/><Relationship Id="rId22" Type="http://schemas.openxmlformats.org/officeDocument/2006/relationships/tags" Target="../tags/tag1703.xml"/><Relationship Id="rId27" Type="http://schemas.openxmlformats.org/officeDocument/2006/relationships/tags" Target="../tags/tag1708.xml"/><Relationship Id="rId30" Type="http://schemas.openxmlformats.org/officeDocument/2006/relationships/tags" Target="../tags/tag1711.xml"/><Relationship Id="rId35" Type="http://schemas.openxmlformats.org/officeDocument/2006/relationships/tags" Target="../tags/tag1716.xml"/><Relationship Id="rId43" Type="http://schemas.openxmlformats.org/officeDocument/2006/relationships/image" Target="../media/image61.jpg"/><Relationship Id="rId8" Type="http://schemas.openxmlformats.org/officeDocument/2006/relationships/tags" Target="../tags/tag1689.xml"/><Relationship Id="rId3" Type="http://schemas.openxmlformats.org/officeDocument/2006/relationships/tags" Target="../tags/tag1684.xml"/><Relationship Id="rId12" Type="http://schemas.openxmlformats.org/officeDocument/2006/relationships/tags" Target="../tags/tag1693.xml"/><Relationship Id="rId17" Type="http://schemas.openxmlformats.org/officeDocument/2006/relationships/tags" Target="../tags/tag1698.xml"/><Relationship Id="rId25" Type="http://schemas.openxmlformats.org/officeDocument/2006/relationships/tags" Target="../tags/tag1706.xml"/><Relationship Id="rId33" Type="http://schemas.openxmlformats.org/officeDocument/2006/relationships/tags" Target="../tags/tag1714.xml"/><Relationship Id="rId38" Type="http://schemas.openxmlformats.org/officeDocument/2006/relationships/notesSlide" Target="../notesSlides/notesSlide77.xml"/><Relationship Id="rId20" Type="http://schemas.openxmlformats.org/officeDocument/2006/relationships/tags" Target="../tags/tag1701.xml"/><Relationship Id="rId41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tags" Target="../tags/tag1730.xml"/><Relationship Id="rId18" Type="http://schemas.openxmlformats.org/officeDocument/2006/relationships/tags" Target="../tags/tag1735.xml"/><Relationship Id="rId26" Type="http://schemas.openxmlformats.org/officeDocument/2006/relationships/tags" Target="../tags/tag1743.xml"/><Relationship Id="rId39" Type="http://schemas.openxmlformats.org/officeDocument/2006/relationships/image" Target="../media/image57.png"/><Relationship Id="rId21" Type="http://schemas.openxmlformats.org/officeDocument/2006/relationships/tags" Target="../tags/tag1738.xml"/><Relationship Id="rId34" Type="http://schemas.openxmlformats.org/officeDocument/2006/relationships/tags" Target="../tags/tag1751.xml"/><Relationship Id="rId42" Type="http://schemas.openxmlformats.org/officeDocument/2006/relationships/image" Target="../media/image60.jpg"/><Relationship Id="rId47" Type="http://schemas.openxmlformats.org/officeDocument/2006/relationships/image" Target="../media/image164.png"/><Relationship Id="rId7" Type="http://schemas.openxmlformats.org/officeDocument/2006/relationships/tags" Target="../tags/tag1724.xml"/><Relationship Id="rId2" Type="http://schemas.openxmlformats.org/officeDocument/2006/relationships/tags" Target="../tags/tag1719.xml"/><Relationship Id="rId16" Type="http://schemas.openxmlformats.org/officeDocument/2006/relationships/tags" Target="../tags/tag1733.xml"/><Relationship Id="rId29" Type="http://schemas.openxmlformats.org/officeDocument/2006/relationships/tags" Target="../tags/tag1746.xml"/><Relationship Id="rId1" Type="http://schemas.openxmlformats.org/officeDocument/2006/relationships/tags" Target="../tags/tag1718.xml"/><Relationship Id="rId6" Type="http://schemas.openxmlformats.org/officeDocument/2006/relationships/tags" Target="../tags/tag1723.xml"/><Relationship Id="rId11" Type="http://schemas.openxmlformats.org/officeDocument/2006/relationships/tags" Target="../tags/tag1728.xml"/><Relationship Id="rId24" Type="http://schemas.openxmlformats.org/officeDocument/2006/relationships/tags" Target="../tags/tag1741.xml"/><Relationship Id="rId32" Type="http://schemas.openxmlformats.org/officeDocument/2006/relationships/tags" Target="../tags/tag1749.xml"/><Relationship Id="rId37" Type="http://schemas.openxmlformats.org/officeDocument/2006/relationships/slideLayout" Target="../slideLayouts/slideLayout70.xml"/><Relationship Id="rId40" Type="http://schemas.openxmlformats.org/officeDocument/2006/relationships/image" Target="../media/image58.png"/><Relationship Id="rId45" Type="http://schemas.microsoft.com/office/2007/relationships/hdphoto" Target="../media/hdphoto15.wdp"/><Relationship Id="rId5" Type="http://schemas.openxmlformats.org/officeDocument/2006/relationships/tags" Target="../tags/tag1722.xml"/><Relationship Id="rId15" Type="http://schemas.openxmlformats.org/officeDocument/2006/relationships/tags" Target="../tags/tag1732.xml"/><Relationship Id="rId23" Type="http://schemas.openxmlformats.org/officeDocument/2006/relationships/tags" Target="../tags/tag1740.xml"/><Relationship Id="rId28" Type="http://schemas.openxmlformats.org/officeDocument/2006/relationships/tags" Target="../tags/tag1745.xml"/><Relationship Id="rId36" Type="http://schemas.openxmlformats.org/officeDocument/2006/relationships/tags" Target="../tags/tag1753.xml"/><Relationship Id="rId10" Type="http://schemas.openxmlformats.org/officeDocument/2006/relationships/tags" Target="../tags/tag1727.xml"/><Relationship Id="rId19" Type="http://schemas.openxmlformats.org/officeDocument/2006/relationships/tags" Target="../tags/tag1736.xml"/><Relationship Id="rId31" Type="http://schemas.openxmlformats.org/officeDocument/2006/relationships/tags" Target="../tags/tag1748.xml"/><Relationship Id="rId44" Type="http://schemas.openxmlformats.org/officeDocument/2006/relationships/image" Target="../media/image64.png"/><Relationship Id="rId4" Type="http://schemas.openxmlformats.org/officeDocument/2006/relationships/tags" Target="../tags/tag1721.xml"/><Relationship Id="rId9" Type="http://schemas.openxmlformats.org/officeDocument/2006/relationships/tags" Target="../tags/tag1726.xml"/><Relationship Id="rId14" Type="http://schemas.openxmlformats.org/officeDocument/2006/relationships/tags" Target="../tags/tag1731.xml"/><Relationship Id="rId22" Type="http://schemas.openxmlformats.org/officeDocument/2006/relationships/tags" Target="../tags/tag1739.xml"/><Relationship Id="rId27" Type="http://schemas.openxmlformats.org/officeDocument/2006/relationships/tags" Target="../tags/tag1744.xml"/><Relationship Id="rId30" Type="http://schemas.openxmlformats.org/officeDocument/2006/relationships/tags" Target="../tags/tag1747.xml"/><Relationship Id="rId35" Type="http://schemas.openxmlformats.org/officeDocument/2006/relationships/tags" Target="../tags/tag1752.xml"/><Relationship Id="rId43" Type="http://schemas.openxmlformats.org/officeDocument/2006/relationships/image" Target="../media/image61.jpg"/><Relationship Id="rId8" Type="http://schemas.openxmlformats.org/officeDocument/2006/relationships/tags" Target="../tags/tag1725.xml"/><Relationship Id="rId3" Type="http://schemas.openxmlformats.org/officeDocument/2006/relationships/tags" Target="../tags/tag1720.xml"/><Relationship Id="rId12" Type="http://schemas.openxmlformats.org/officeDocument/2006/relationships/tags" Target="../tags/tag1729.xml"/><Relationship Id="rId17" Type="http://schemas.openxmlformats.org/officeDocument/2006/relationships/tags" Target="../tags/tag1734.xml"/><Relationship Id="rId25" Type="http://schemas.openxmlformats.org/officeDocument/2006/relationships/tags" Target="../tags/tag1742.xml"/><Relationship Id="rId33" Type="http://schemas.openxmlformats.org/officeDocument/2006/relationships/tags" Target="../tags/tag1750.xml"/><Relationship Id="rId38" Type="http://schemas.openxmlformats.org/officeDocument/2006/relationships/notesSlide" Target="../notesSlides/notesSlide78.xml"/><Relationship Id="rId20" Type="http://schemas.openxmlformats.org/officeDocument/2006/relationships/tags" Target="../tags/tag1737.xml"/><Relationship Id="rId41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-3175"/>
            <a:ext cx="9186863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48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 Diagonal Corner Rectangle 59"/>
          <p:cNvSpPr/>
          <p:nvPr/>
        </p:nvSpPr>
        <p:spPr>
          <a:xfrm>
            <a:off x="5567517" y="4027621"/>
            <a:ext cx="222035" cy="266657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5429264" y="2605762"/>
            <a:ext cx="222035" cy="266657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6" name="Round Diagonal Corner Rectangle 55"/>
          <p:cNvSpPr/>
          <p:nvPr/>
        </p:nvSpPr>
        <p:spPr>
          <a:xfrm>
            <a:off x="5469963" y="1349405"/>
            <a:ext cx="183500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17" name="Round Diagonal Corner Rectangle 16"/>
          <p:cNvSpPr/>
          <p:nvPr/>
        </p:nvSpPr>
        <p:spPr>
          <a:xfrm>
            <a:off x="1245276" y="1024623"/>
            <a:ext cx="183500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522" y="952045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6176" y="952045"/>
            <a:ext cx="73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81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925" y="1285947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3511" y="1285947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69705" y="1285947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879388" y="974039"/>
            <a:ext cx="1206133" cy="310896"/>
          </a:xfrm>
          <a:prstGeom prst="roundRect">
            <a:avLst/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69699" y="939496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 × 1 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3963" y="939496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15679" y="1285947"/>
            <a:ext cx="69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 1.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0735" y="1687777"/>
            <a:ext cx="4774828" cy="285140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unit’s digit of square of 81</a:t>
            </a:r>
          </a:p>
        </p:txBody>
      </p:sp>
      <p:sp>
        <p:nvSpPr>
          <p:cNvPr id="28" name="Round Diagonal Corner Rectangle 27"/>
          <p:cNvSpPr/>
          <p:nvPr/>
        </p:nvSpPr>
        <p:spPr>
          <a:xfrm>
            <a:off x="1324271" y="2303637"/>
            <a:ext cx="195913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8336" y="2229950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8990" y="2229950"/>
            <a:ext cx="73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272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9739" y="2563852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26325" y="2563852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12519" y="2563852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ounded Rectangular Callout 33"/>
          <p:cNvSpPr/>
          <p:nvPr/>
        </p:nvSpPr>
        <p:spPr>
          <a:xfrm>
            <a:off x="1822202" y="2257825"/>
            <a:ext cx="1206133" cy="306641"/>
          </a:xfrm>
          <a:prstGeom prst="wedgeRoundRectCallout">
            <a:avLst>
              <a:gd name="adj1" fmla="val -46240"/>
              <a:gd name="adj2" fmla="val 33189"/>
              <a:gd name="adj3" fmla="val 16667"/>
            </a:avLst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12513" y="2217401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× 2 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26777" y="2217401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84620" y="2563852"/>
            <a:ext cx="69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 4.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3110" y="2965682"/>
            <a:ext cx="5014237" cy="285140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unit’s digit of square of 272</a:t>
            </a:r>
          </a:p>
        </p:txBody>
      </p:sp>
      <p:sp>
        <p:nvSpPr>
          <p:cNvPr id="39" name="Round Diagonal Corner Rectangle 38"/>
          <p:cNvSpPr/>
          <p:nvPr/>
        </p:nvSpPr>
        <p:spPr>
          <a:xfrm>
            <a:off x="1313993" y="3690615"/>
            <a:ext cx="222035" cy="293323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3977" y="3642382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(iii)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4631" y="3642382"/>
            <a:ext cx="73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799 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45380" y="3976284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21966" y="3976284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08160" y="3976284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1800068" y="3670257"/>
            <a:ext cx="1326746" cy="306641"/>
          </a:xfrm>
          <a:prstGeom prst="wedgeRoundRectCallout">
            <a:avLst>
              <a:gd name="adj1" fmla="val -46240"/>
              <a:gd name="adj2" fmla="val 33189"/>
              <a:gd name="adj3" fmla="val 16667"/>
            </a:avLst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8154" y="3629833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9 × 9 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694504" y="3629833"/>
            <a:ext cx="55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81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80261" y="3976284"/>
            <a:ext cx="9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 81.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3110" y="4378114"/>
            <a:ext cx="4918697" cy="285140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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unit’s digit of square of 799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533400" y="311879"/>
            <a:ext cx="7772400" cy="374571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noFill/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00635" y="305435"/>
            <a:ext cx="451265" cy="359395"/>
            <a:chOff x="600635" y="686640"/>
            <a:chExt cx="451265" cy="359395"/>
          </a:xfrm>
        </p:grpSpPr>
        <p:sp>
          <p:nvSpPr>
            <p:cNvPr id="52" name="Rounded Rectangle 51"/>
            <p:cNvSpPr/>
            <p:nvPr/>
          </p:nvSpPr>
          <p:spPr>
            <a:xfrm>
              <a:off x="609600" y="725585"/>
              <a:ext cx="387116" cy="320450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  <a:prstDash val="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/>
            </a:p>
          </p:txBody>
        </p:sp>
        <p:sp>
          <p:nvSpPr>
            <p:cNvPr id="53" name="Rectangle 52"/>
            <p:cNvSpPr/>
            <p:nvPr>
              <p:custDataLst>
                <p:tags r:id="rId2"/>
              </p:custDataLst>
            </p:nvPr>
          </p:nvSpPr>
          <p:spPr>
            <a:xfrm>
              <a:off x="600635" y="68664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54" name="Rectangle 53"/>
          <p:cNvSpPr/>
          <p:nvPr>
            <p:custDataLst>
              <p:tags r:id="rId1"/>
            </p:custDataLst>
          </p:nvPr>
        </p:nvSpPr>
        <p:spPr>
          <a:xfrm>
            <a:off x="996716" y="328643"/>
            <a:ext cx="77662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What will be the unit digit of the squares of the following numbers?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56480" y="1645681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972059" y="2923757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4.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72059" y="4345616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</a:p>
        </p:txBody>
      </p:sp>
    </p:spTree>
    <p:extLst>
      <p:ext uri="{BB962C8B-B14F-4D97-AF65-F5344CB8AC3E}">
        <p14:creationId xmlns:p14="http://schemas.microsoft.com/office/powerpoint/2010/main" val="21317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59" grpId="0" animBg="1"/>
      <p:bldP spid="59" grpId="1" animBg="1"/>
      <p:bldP spid="56" grpId="0" animBg="1"/>
      <p:bldP spid="56" grpId="1" animBg="1"/>
      <p:bldP spid="17" grpId="0" animBg="1"/>
      <p:bldP spid="17" grpId="1" animBg="1"/>
      <p:bldP spid="4" grpId="0"/>
      <p:bldP spid="5" grpId="0"/>
      <p:bldP spid="10" grpId="0"/>
      <p:bldP spid="16" grpId="0"/>
      <p:bldP spid="20" grpId="0"/>
      <p:bldP spid="21" grpId="0" animBg="1"/>
      <p:bldP spid="21" grpId="1" animBg="1"/>
      <p:bldP spid="22" grpId="0"/>
      <p:bldP spid="22" grpId="1"/>
      <p:bldP spid="24" grpId="0"/>
      <p:bldP spid="24" grpId="1"/>
      <p:bldP spid="26" grpId="0"/>
      <p:bldP spid="27" grpId="0" animBg="1"/>
      <p:bldP spid="28" grpId="0" animBg="1"/>
      <p:bldP spid="28" grpId="1" animBg="1"/>
      <p:bldP spid="29" grpId="0"/>
      <p:bldP spid="30" grpId="0"/>
      <p:bldP spid="31" grpId="0"/>
      <p:bldP spid="32" grpId="0"/>
      <p:bldP spid="33" grpId="0"/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8" grpId="0" animBg="1"/>
      <p:bldP spid="39" grpId="0" animBg="1"/>
      <p:bldP spid="39" grpId="1" animBg="1"/>
      <p:bldP spid="40" grpId="0"/>
      <p:bldP spid="41" grpId="0"/>
      <p:bldP spid="42" grpId="0"/>
      <p:bldP spid="43" grpId="0"/>
      <p:bldP spid="44" grpId="0"/>
      <p:bldP spid="45" grpId="0" animBg="1"/>
      <p:bldP spid="45" grpId="1" animBg="1"/>
      <p:bldP spid="46" grpId="0"/>
      <p:bldP spid="46" grpId="1"/>
      <p:bldP spid="47" grpId="0"/>
      <p:bldP spid="47" grpId="1"/>
      <p:bldP spid="48" grpId="0"/>
      <p:bldP spid="49" grpId="0" animBg="1"/>
      <p:bldP spid="50" grpId="0" animBg="1"/>
      <p:bldP spid="55" grpId="0"/>
      <p:bldP spid="57" grpId="0"/>
      <p:bldP spid="5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212" name="Rounded Rectangle 211"/>
          <p:cNvSpPr/>
          <p:nvPr/>
        </p:nvSpPr>
        <p:spPr>
          <a:xfrm rot="5400000">
            <a:off x="671968" y="1055871"/>
            <a:ext cx="3241092" cy="3522038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701444" y="1200150"/>
            <a:ext cx="100380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402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214" name="Elbow Connector 213"/>
          <p:cNvCxnSpPr/>
          <p:nvPr/>
        </p:nvCxnSpPr>
        <p:spPr>
          <a:xfrm rot="5400000">
            <a:off x="1557648" y="1755572"/>
            <a:ext cx="1737360" cy="1667495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883317" y="2486025"/>
            <a:ext cx="2381508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893650" y="3103562"/>
            <a:ext cx="238523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2066379" y="1794570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4   02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2269878" y="13525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2062080" y="13525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065452" y="2078007"/>
            <a:ext cx="510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1674970" y="2078007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2070100" y="249760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914400" y="249760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2066925" y="2795992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0   00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674970" y="279599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2057400" y="3114675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0   02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2419350" y="248633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228" name="Straight Arrow Connector 227"/>
          <p:cNvCxnSpPr/>
          <p:nvPr/>
        </p:nvCxnSpPr>
        <p:spPr>
          <a:xfrm>
            <a:off x="2651498" y="2055212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ounded Rectangle 228"/>
          <p:cNvSpPr/>
          <p:nvPr/>
        </p:nvSpPr>
        <p:spPr>
          <a:xfrm>
            <a:off x="1056240" y="4463372"/>
            <a:ext cx="1363740" cy="334002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230" name="Rounded Rectangle 229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231" name="Straight Connector 230"/>
          <p:cNvCxnSpPr/>
          <p:nvPr/>
        </p:nvCxnSpPr>
        <p:spPr>
          <a:xfrm>
            <a:off x="2146300" y="1826733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2514600" y="1826251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ounded Rectangle 232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234" name="Rounded Rectangle 233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235" name="TextBox 234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6" name="TextBox 235"/>
          <p:cNvSpPr txBox="1"/>
          <p:nvPr>
            <p:custDataLst>
              <p:tags r:id="rId6"/>
            </p:custDataLst>
          </p:nvPr>
        </p:nvSpPr>
        <p:spPr>
          <a:xfrm>
            <a:off x="2067326" y="1792247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237" name="Group 236"/>
          <p:cNvGrpSpPr/>
          <p:nvPr>
            <p:custDataLst>
              <p:tags r:id="rId7"/>
            </p:custDataLst>
          </p:nvPr>
        </p:nvGrpSpPr>
        <p:grpSpPr>
          <a:xfrm>
            <a:off x="2063413" y="1770142"/>
            <a:ext cx="347883" cy="338554"/>
            <a:chOff x="3115502" y="-954230"/>
            <a:chExt cx="321264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238" name="Oval 237"/>
            <p:cNvSpPr/>
            <p:nvPr>
              <p:custDataLst>
                <p:tags r:id="rId24"/>
              </p:custDataLst>
            </p:nvPr>
          </p:nvSpPr>
          <p:spPr>
            <a:xfrm>
              <a:off x="3117878" y="-945736"/>
              <a:ext cx="305760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39" name="TextBox 238"/>
            <p:cNvSpPr txBox="1"/>
            <p:nvPr>
              <p:custDataLst>
                <p:tags r:id="rId25"/>
              </p:custDataLst>
            </p:nvPr>
          </p:nvSpPr>
          <p:spPr>
            <a:xfrm>
              <a:off x="3115502" y="-954230"/>
              <a:ext cx="321264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4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pic>
        <p:nvPicPr>
          <p:cNvPr id="240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2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09337" y="1529977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Rounded Rectangle 240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242" name="Rounded Rectangle 241"/>
          <p:cNvSpPr/>
          <p:nvPr>
            <p:custDataLst>
              <p:tags r:id="rId9"/>
            </p:custDataLst>
          </p:nvPr>
        </p:nvSpPr>
        <p:spPr>
          <a:xfrm>
            <a:off x="3375711" y="1962821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4 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1247864" y="2507131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44" name="Rounded Rectangle 243"/>
          <p:cNvSpPr/>
          <p:nvPr>
            <p:custDataLst>
              <p:tags r:id="rId10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245" name="Rounded Rectangle 244"/>
          <p:cNvSpPr/>
          <p:nvPr>
            <p:custDataLst>
              <p:tags r:id="rId11"/>
            </p:custDataLst>
          </p:nvPr>
        </p:nvSpPr>
        <p:spPr>
          <a:xfrm>
            <a:off x="3657600" y="1975983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2</a:t>
            </a:r>
          </a:p>
        </p:txBody>
      </p:sp>
      <p:pic>
        <p:nvPicPr>
          <p:cNvPr id="24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2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56479" y="1782856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Rounded Rectangle 246"/>
          <p:cNvSpPr/>
          <p:nvPr>
            <p:custDataLst>
              <p:tags r:id="rId12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grpSp>
        <p:nvGrpSpPr>
          <p:cNvPr id="248" name="Group 247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249" name="Picture 248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250" name="Rectangle 249"/>
            <p:cNvSpPr/>
            <p:nvPr>
              <p:custDataLst>
                <p:tags r:id="rId15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51" name="Rectangle 250"/>
            <p:cNvSpPr/>
            <p:nvPr>
              <p:custDataLst>
                <p:tags r:id="rId16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52" name="Rectangle 251"/>
            <p:cNvSpPr/>
            <p:nvPr>
              <p:custDataLst>
                <p:tags r:id="rId17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53" name="Rectangle 252"/>
            <p:cNvSpPr/>
            <p:nvPr>
              <p:custDataLst>
                <p:tags r:id="rId18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54" name="Rectangle 253"/>
            <p:cNvSpPr/>
            <p:nvPr>
              <p:custDataLst>
                <p:tags r:id="rId19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55" name="Rectangle 254"/>
            <p:cNvSpPr/>
            <p:nvPr>
              <p:custDataLst>
                <p:tags r:id="rId20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56" name="Rectangle 255"/>
            <p:cNvSpPr/>
            <p:nvPr>
              <p:custDataLst>
                <p:tags r:id="rId21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57" name="Rectangle 256"/>
            <p:cNvSpPr/>
            <p:nvPr>
              <p:custDataLst>
                <p:tags r:id="rId22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58" name="Rectangle 257"/>
            <p:cNvSpPr/>
            <p:nvPr>
              <p:custDataLst>
                <p:tags r:id="rId23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4361392" y="1800225"/>
            <a:ext cx="811441" cy="338554"/>
            <a:chOff x="3771431" y="305326"/>
            <a:chExt cx="811441" cy="311045"/>
          </a:xfrm>
        </p:grpSpPr>
        <p:sp>
          <p:nvSpPr>
            <p:cNvPr id="260" name="Rounded Rectangle 259"/>
            <p:cNvSpPr/>
            <p:nvPr/>
          </p:nvSpPr>
          <p:spPr>
            <a:xfrm>
              <a:off x="3818136" y="361095"/>
              <a:ext cx="73152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61" name="Rectangle 260"/>
            <p:cNvSpPr/>
            <p:nvPr>
              <p:custDataLst>
                <p:tags r:id="rId14"/>
              </p:custDataLst>
            </p:nvPr>
          </p:nvSpPr>
          <p:spPr>
            <a:xfrm>
              <a:off x="377143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62" name="Rounded Rectangle 261"/>
          <p:cNvSpPr/>
          <p:nvPr/>
        </p:nvSpPr>
        <p:spPr>
          <a:xfrm rot="5400000">
            <a:off x="1117781" y="1821739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1078565" y="17945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98"/>
              <p:cNvSpPr txBox="1"/>
              <p:nvPr/>
            </p:nvSpPr>
            <p:spPr>
              <a:xfrm>
                <a:off x="574040" y="4420217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itchFamily="18" charset="0"/>
                          <a:ea typeface="Cambria Math" pitchFamily="18" charset="0"/>
                          <a:cs typeface="Arial" charset="0"/>
                        </a:rPr>
                        <m:t>∴</m:t>
                      </m:r>
                      <m:r>
                        <a:rPr lang="en-US" b="1" i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cs typeface="Arial" charset="0"/>
                        </a:rPr>
                        <m:t>    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400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20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64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40" y="4420217"/>
                <a:ext cx="1968500" cy="408958"/>
              </a:xfrm>
              <a:prstGeom prst="rect">
                <a:avLst/>
              </a:prstGeom>
              <a:blipFill rotWithShape="1">
                <a:blip r:embed="rId32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5" name="Oval 264"/>
          <p:cNvSpPr/>
          <p:nvPr/>
        </p:nvSpPr>
        <p:spPr>
          <a:xfrm>
            <a:off x="2453082" y="3139781"/>
            <a:ext cx="325921" cy="288341"/>
          </a:xfrm>
          <a:prstGeom prst="ellips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553279" y="3415490"/>
            <a:ext cx="329784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553279" y="3644090"/>
            <a:ext cx="3713921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 least number to be subtracted 	from the given number =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68" name="Rectangle 267"/>
          <p:cNvSpPr/>
          <p:nvPr/>
        </p:nvSpPr>
        <p:spPr>
          <a:xfrm>
            <a:off x="710279" y="4129659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1062315" y="4129659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402 – 2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70" name="Rectangle 269"/>
          <p:cNvSpPr/>
          <p:nvPr/>
        </p:nvSpPr>
        <p:spPr>
          <a:xfrm>
            <a:off x="1877749" y="41296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106349" y="4129659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400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72" name="Rounded Rectangle 271"/>
          <p:cNvSpPr/>
          <p:nvPr>
            <p:custDataLst>
              <p:tags r:id="rId13"/>
            </p:custDataLst>
          </p:nvPr>
        </p:nvSpPr>
        <p:spPr>
          <a:xfrm>
            <a:off x="3693051" y="3036654"/>
            <a:ext cx="1757898" cy="4996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</p:spTree>
    <p:extLst>
      <p:ext uri="{BB962C8B-B14F-4D97-AF65-F5344CB8AC3E}">
        <p14:creationId xmlns:p14="http://schemas.microsoft.com/office/powerpoint/2010/main" val="53862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81" grpId="0"/>
      <p:bldP spid="212" grpId="0" animBg="1"/>
      <p:bldP spid="213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9" grpId="0" animBg="1"/>
      <p:bldP spid="230" grpId="0" animBg="1"/>
      <p:bldP spid="230" grpId="1" animBg="1"/>
      <p:bldP spid="233" grpId="0" animBg="1"/>
      <p:bldP spid="233" grpId="1" animBg="1"/>
      <p:bldP spid="234" grpId="0" animBg="1"/>
      <p:bldP spid="234" grpId="1" animBg="1"/>
      <p:bldP spid="235" grpId="0"/>
      <p:bldP spid="235" grpId="1"/>
      <p:bldP spid="236" grpId="0"/>
      <p:bldP spid="241" grpId="0" animBg="1"/>
      <p:bldP spid="241" grpId="1" animBg="1"/>
      <p:bldP spid="242" grpId="0" animBg="1"/>
      <p:bldP spid="242" grpId="1" animBg="1"/>
      <p:bldP spid="243" grpId="0"/>
      <p:bldP spid="244" grpId="0" animBg="1"/>
      <p:bldP spid="244" grpId="1" animBg="1"/>
      <p:bldP spid="245" grpId="0" animBg="1"/>
      <p:bldP spid="245" grpId="1" animBg="1"/>
      <p:bldP spid="247" grpId="0" animBg="1"/>
      <p:bldP spid="247" grpId="1" animBg="1"/>
      <p:bldP spid="262" grpId="0" animBg="1"/>
      <p:bldP spid="262" grpId="1" animBg="1"/>
      <p:bldP spid="263" grpId="0"/>
      <p:bldP spid="264" grpId="0"/>
      <p:bldP spid="265" grpId="0" animBg="1"/>
      <p:bldP spid="266" grpId="0"/>
      <p:bldP spid="267" grpId="0"/>
      <p:bldP spid="268" grpId="0"/>
      <p:bldP spid="269" grpId="0"/>
      <p:bldP spid="270" grpId="0"/>
      <p:bldP spid="271" grpId="0"/>
      <p:bldP spid="272" grpId="0" animBg="1"/>
      <p:bldP spid="27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 rot="5400000">
            <a:off x="663271" y="1256973"/>
            <a:ext cx="3274032" cy="3476624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089968" y="2732671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01444" y="1341200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1989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0" name="Elbow Connector 69"/>
          <p:cNvCxnSpPr/>
          <p:nvPr/>
        </p:nvCxnSpPr>
        <p:spPr>
          <a:xfrm rot="5400000">
            <a:off x="1705268" y="1910322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07212" y="2686050"/>
            <a:ext cx="244340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30072" y="3343275"/>
            <a:ext cx="244340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066379" y="2032695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19 89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69878" y="15906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062080" y="159067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923784" y="2295525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674970" y="229552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070100" y="269731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98278" y="269731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188410" y="3033803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3 36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674970" y="3033803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76908" y="3343275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413000" y="268605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2651498" y="2293337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98278" y="4632301"/>
            <a:ext cx="1781422" cy="358094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ounded Rectangle 88"/>
          <p:cNvSpPr/>
          <p:nvPr>
            <p:custDataLst>
              <p:tags r:id="rId2"/>
            </p:custDataLst>
          </p:nvPr>
        </p:nvSpPr>
        <p:spPr>
          <a:xfrm>
            <a:off x="3401669" y="2122128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2146300" y="2064858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24125" y="2064376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>
            <p:custDataLst>
              <p:tags r:id="rId3"/>
            </p:custDataLst>
          </p:nvPr>
        </p:nvSpPr>
        <p:spPr>
          <a:xfrm>
            <a:off x="3598208" y="2213465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93" name="Rounded Rectangle 92"/>
          <p:cNvSpPr/>
          <p:nvPr>
            <p:custDataLst>
              <p:tags r:id="rId4"/>
            </p:custDataLst>
          </p:nvPr>
        </p:nvSpPr>
        <p:spPr>
          <a:xfrm>
            <a:off x="3529427" y="2088366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94" name="TextBox 93"/>
          <p:cNvSpPr txBox="1"/>
          <p:nvPr>
            <p:custDataLst>
              <p:tags r:id="rId5"/>
            </p:custDataLst>
          </p:nvPr>
        </p:nvSpPr>
        <p:spPr>
          <a:xfrm>
            <a:off x="4573503" y="2502369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TextBox 94"/>
          <p:cNvSpPr txBox="1"/>
          <p:nvPr>
            <p:custDataLst>
              <p:tags r:id="rId6"/>
            </p:custDataLst>
          </p:nvPr>
        </p:nvSpPr>
        <p:spPr>
          <a:xfrm>
            <a:off x="2067326" y="2030372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19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96" name="Group 95"/>
          <p:cNvGrpSpPr/>
          <p:nvPr>
            <p:custDataLst>
              <p:tags r:id="rId7"/>
            </p:custDataLst>
          </p:nvPr>
        </p:nvGrpSpPr>
        <p:grpSpPr>
          <a:xfrm>
            <a:off x="2032126" y="2032695"/>
            <a:ext cx="463032" cy="338554"/>
            <a:chOff x="3062332" y="-954230"/>
            <a:chExt cx="427602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97" name="Oval 96"/>
            <p:cNvSpPr/>
            <p:nvPr>
              <p:custDataLst>
                <p:tags r:id="rId39"/>
              </p:custDataLst>
            </p:nvPr>
          </p:nvSpPr>
          <p:spPr>
            <a:xfrm>
              <a:off x="3085773" y="-945736"/>
              <a:ext cx="369970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8" name="TextBox 97"/>
            <p:cNvSpPr txBox="1"/>
            <p:nvPr>
              <p:custDataLst>
                <p:tags r:id="rId40"/>
              </p:custDataLst>
            </p:nvPr>
          </p:nvSpPr>
          <p:spPr>
            <a:xfrm>
              <a:off x="3062332" y="-954230"/>
              <a:ext cx="427602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19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99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79298" y="1726182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ounded Rectangle 99"/>
          <p:cNvSpPr/>
          <p:nvPr>
            <p:custDataLst>
              <p:tags r:id="rId8"/>
            </p:custDataLst>
          </p:nvPr>
        </p:nvSpPr>
        <p:spPr>
          <a:xfrm>
            <a:off x="4358646" y="2885329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01" name="Rounded Rectangle 100"/>
          <p:cNvSpPr/>
          <p:nvPr>
            <p:custDataLst>
              <p:tags r:id="rId9"/>
            </p:custDataLst>
          </p:nvPr>
        </p:nvSpPr>
        <p:spPr>
          <a:xfrm>
            <a:off x="3337699" y="2128834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8 </a:t>
            </a:r>
          </a:p>
        </p:txBody>
      </p:sp>
      <p:sp>
        <p:nvSpPr>
          <p:cNvPr id="102" name="Oval 101"/>
          <p:cNvSpPr/>
          <p:nvPr>
            <p:custDataLst>
              <p:tags r:id="rId10"/>
            </p:custDataLst>
          </p:nvPr>
        </p:nvSpPr>
        <p:spPr>
          <a:xfrm>
            <a:off x="1284428" y="2756269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38339" y="2706842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>
            <p:custDataLst>
              <p:tags r:id="rId11"/>
            </p:custDataLst>
          </p:nvPr>
        </p:nvSpPr>
        <p:spPr>
          <a:xfrm>
            <a:off x="3521300" y="2122834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05" name="Rounded Rectangle 104"/>
          <p:cNvSpPr/>
          <p:nvPr>
            <p:custDataLst>
              <p:tags r:id="rId12"/>
            </p:custDataLst>
          </p:nvPr>
        </p:nvSpPr>
        <p:spPr>
          <a:xfrm>
            <a:off x="3657808" y="2141253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389</a:t>
            </a:r>
          </a:p>
        </p:txBody>
      </p:sp>
      <p:sp>
        <p:nvSpPr>
          <p:cNvPr id="106" name="Rounded Rectangle 105"/>
          <p:cNvSpPr/>
          <p:nvPr>
            <p:custDataLst>
              <p:tags r:id="rId13"/>
            </p:custDataLst>
          </p:nvPr>
        </p:nvSpPr>
        <p:spPr>
          <a:xfrm>
            <a:off x="2093951" y="2746751"/>
            <a:ext cx="811435" cy="24865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7" name="Rounded Rectangle 106"/>
          <p:cNvSpPr/>
          <p:nvPr>
            <p:custDataLst>
              <p:tags r:id="rId14"/>
            </p:custDataLst>
          </p:nvPr>
        </p:nvSpPr>
        <p:spPr>
          <a:xfrm>
            <a:off x="4179290" y="2077554"/>
            <a:ext cx="1702890" cy="6822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0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40366" y="1975631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ounded Rectangle 108"/>
          <p:cNvSpPr/>
          <p:nvPr>
            <p:custDataLst>
              <p:tags r:id="rId15"/>
            </p:custDataLst>
          </p:nvPr>
        </p:nvSpPr>
        <p:spPr>
          <a:xfrm>
            <a:off x="4084013" y="2409555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10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779461" y="2978502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" name="Group 131"/>
          <p:cNvGrpSpPr/>
          <p:nvPr>
            <p:custDataLst>
              <p:tags r:id="rId16"/>
            </p:custDataLst>
          </p:nvPr>
        </p:nvGrpSpPr>
        <p:grpSpPr>
          <a:xfrm>
            <a:off x="5791200" y="1229589"/>
            <a:ext cx="2895600" cy="2124136"/>
            <a:chOff x="0" y="5126487"/>
            <a:chExt cx="3236278" cy="2081807"/>
          </a:xfrm>
        </p:grpSpPr>
        <p:sp>
          <p:nvSpPr>
            <p:cNvPr id="112" name="Rectangle 111"/>
            <p:cNvSpPr/>
            <p:nvPr>
              <p:custDataLst>
                <p:tags r:id="rId37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3" name="Rectangle 112"/>
            <p:cNvSpPr/>
            <p:nvPr>
              <p:custDataLst>
                <p:tags r:id="rId38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7064117" y="2917809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5" name="Rectangle 114"/>
          <p:cNvSpPr/>
          <p:nvPr>
            <p:custDataLst>
              <p:tags r:id="rId17"/>
            </p:custDataLst>
          </p:nvPr>
        </p:nvSpPr>
        <p:spPr>
          <a:xfrm>
            <a:off x="6093304" y="2251413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8 3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6186177" y="2897743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>
            <p:custDataLst>
              <p:tags r:id="rId18"/>
            </p:custDataLst>
          </p:nvPr>
        </p:nvSpPr>
        <p:spPr>
          <a:xfrm>
            <a:off x="6079677" y="2897743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2 49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>
            <p:custDataLst>
              <p:tags r:id="rId19"/>
            </p:custDataLst>
          </p:nvPr>
        </p:nvSpPr>
        <p:spPr>
          <a:xfrm>
            <a:off x="7047424" y="2251413"/>
            <a:ext cx="707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8 4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4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7088709" y="2897743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>
            <p:custDataLst>
              <p:tags r:id="rId20"/>
            </p:custDataLst>
          </p:nvPr>
        </p:nvSpPr>
        <p:spPr>
          <a:xfrm>
            <a:off x="7010400" y="2897743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3 36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21" name="Oval 120"/>
          <p:cNvSpPr/>
          <p:nvPr>
            <p:custDataLst>
              <p:tags r:id="rId21"/>
            </p:custDataLst>
          </p:nvPr>
        </p:nvSpPr>
        <p:spPr>
          <a:xfrm>
            <a:off x="6237099" y="1779199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Oval 121"/>
          <p:cNvSpPr/>
          <p:nvPr>
            <p:custDataLst>
              <p:tags r:id="rId22"/>
            </p:custDataLst>
          </p:nvPr>
        </p:nvSpPr>
        <p:spPr>
          <a:xfrm>
            <a:off x="7142421" y="1779199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4344543" y="1708973"/>
            <a:ext cx="965887" cy="2123075"/>
            <a:chOff x="5502359" y="476280"/>
            <a:chExt cx="965887" cy="2123075"/>
          </a:xfrm>
        </p:grpSpPr>
        <p:pic>
          <p:nvPicPr>
            <p:cNvPr id="124" name="Picture 123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25" name="Rectangle 124"/>
            <p:cNvSpPr/>
            <p:nvPr>
              <p:custDataLst>
                <p:tags r:id="rId28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6" name="Rectangle 125"/>
            <p:cNvSpPr/>
            <p:nvPr>
              <p:custDataLst>
                <p:tags r:id="rId29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7" name="Rectangle 126"/>
            <p:cNvSpPr/>
            <p:nvPr>
              <p:custDataLst>
                <p:tags r:id="rId30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8" name="Rectangle 127"/>
            <p:cNvSpPr/>
            <p:nvPr>
              <p:custDataLst>
                <p:tags r:id="rId31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9" name="Rectangle 128"/>
            <p:cNvSpPr/>
            <p:nvPr>
              <p:custDataLst>
                <p:tags r:id="rId32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0" name="Rectangle 129"/>
            <p:cNvSpPr/>
            <p:nvPr>
              <p:custDataLst>
                <p:tags r:id="rId33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1" name="Rectangle 130"/>
            <p:cNvSpPr/>
            <p:nvPr>
              <p:custDataLst>
                <p:tags r:id="rId34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2" name="Rectangle 131"/>
            <p:cNvSpPr/>
            <p:nvPr>
              <p:custDataLst>
                <p:tags r:id="rId35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3" name="Rectangle 132"/>
            <p:cNvSpPr/>
            <p:nvPr>
              <p:custDataLst>
                <p:tags r:id="rId36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334775" y="2333625"/>
            <a:ext cx="947695" cy="338554"/>
            <a:chOff x="3771431" y="305326"/>
            <a:chExt cx="947695" cy="311045"/>
          </a:xfrm>
        </p:grpSpPr>
        <p:sp>
          <p:nvSpPr>
            <p:cNvPr id="135" name="Rounded Rectangle 134"/>
            <p:cNvSpPr/>
            <p:nvPr/>
          </p:nvSpPr>
          <p:spPr>
            <a:xfrm>
              <a:off x="3818136" y="361095"/>
              <a:ext cx="862599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6" name="Rectangle 135"/>
            <p:cNvSpPr/>
            <p:nvPr>
              <p:custDataLst>
                <p:tags r:id="rId27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37" name="Rounded Rectangle 136"/>
          <p:cNvSpPr/>
          <p:nvPr/>
        </p:nvSpPr>
        <p:spPr>
          <a:xfrm rot="5400000">
            <a:off x="1117781" y="2059864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078565" y="203269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139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984" y="1690978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98"/>
              <p:cNvSpPr txBox="1"/>
              <p:nvPr/>
            </p:nvSpPr>
            <p:spPr>
              <a:xfrm>
                <a:off x="800101" y="4601192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1936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44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40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1" y="4601192"/>
                <a:ext cx="1968500" cy="408958"/>
              </a:xfrm>
              <a:prstGeom prst="rect">
                <a:avLst/>
              </a:prstGeom>
              <a:blipFill rotWithShape="1">
                <a:blip r:embed="rId51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Oval 140"/>
          <p:cNvSpPr/>
          <p:nvPr/>
        </p:nvSpPr>
        <p:spPr>
          <a:xfrm>
            <a:off x="2431563" y="3378830"/>
            <a:ext cx="325921" cy="288341"/>
          </a:xfrm>
          <a:prstGeom prst="ellips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61975" y="3648075"/>
            <a:ext cx="36718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of  53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533475" y="3869377"/>
            <a:ext cx="360380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The least number to be subtracted 	from the given number = 53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537393" y="431978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15539" y="4319788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1989 – 53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940282" y="4319788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168882" y="4319788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1936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8" name="Rounded Rectangle 147"/>
          <p:cNvSpPr/>
          <p:nvPr>
            <p:custDataLst>
              <p:tags r:id="rId23"/>
            </p:custDataLst>
          </p:nvPr>
        </p:nvSpPr>
        <p:spPr>
          <a:xfrm>
            <a:off x="3948537" y="2011757"/>
            <a:ext cx="1757898" cy="5251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  <p:sp>
        <p:nvSpPr>
          <p:cNvPr id="149" name="Rectangle 148"/>
          <p:cNvSpPr/>
          <p:nvPr>
            <p:custDataLst>
              <p:tags r:id="rId24"/>
            </p:custDataLst>
          </p:nvPr>
        </p:nvSpPr>
        <p:spPr>
          <a:xfrm>
            <a:off x="7818274" y="2251413"/>
            <a:ext cx="707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8 5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5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7859559" y="2897743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>
            <p:custDataLst>
              <p:tags r:id="rId25"/>
            </p:custDataLst>
          </p:nvPr>
        </p:nvSpPr>
        <p:spPr>
          <a:xfrm>
            <a:off x="7781250" y="2897743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4 25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52" name="Oval 151"/>
          <p:cNvSpPr/>
          <p:nvPr>
            <p:custDataLst>
              <p:tags r:id="rId26"/>
            </p:custDataLst>
          </p:nvPr>
        </p:nvSpPr>
        <p:spPr>
          <a:xfrm>
            <a:off x="7913271" y="1779199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3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99" y="1690978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97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500"/>
                            </p:stCondLst>
                            <p:childTnLst>
                              <p:par>
                                <p:cTn id="3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8" grpId="1" animBg="1"/>
      <p:bldP spid="69" grpId="0"/>
      <p:bldP spid="73" grpId="0"/>
      <p:bldP spid="74" grpId="0"/>
      <p:bldP spid="75" grpId="0"/>
      <p:bldP spid="76" grpId="0"/>
      <p:bldP spid="77" grpId="0"/>
      <p:bldP spid="78" grpId="0"/>
      <p:bldP spid="82" grpId="0"/>
      <p:bldP spid="83" grpId="0"/>
      <p:bldP spid="84" grpId="0"/>
      <p:bldP spid="85" grpId="0"/>
      <p:bldP spid="86" grpId="0"/>
      <p:bldP spid="88" grpId="0" animBg="1"/>
      <p:bldP spid="89" grpId="0" animBg="1"/>
      <p:bldP spid="89" grpId="1" animBg="1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5" grpId="0"/>
      <p:bldP spid="100" grpId="0" animBg="1"/>
      <p:bldP spid="100" grpId="1" animBg="1"/>
      <p:bldP spid="101" grpId="0" animBg="1"/>
      <p:bldP spid="101" grpId="1" animBg="1"/>
      <p:bldP spid="102" grpId="0" animBg="1"/>
      <p:bldP spid="103" grpId="0"/>
      <p:bldP spid="104" grpId="0" animBg="1"/>
      <p:bldP spid="104" grpId="1" animBg="1"/>
      <p:bldP spid="105" grpId="0" animBg="1"/>
      <p:bldP spid="105" grpId="1" animBg="1"/>
      <p:bldP spid="106" grpId="0" animBg="1"/>
      <p:bldP spid="107" grpId="0" animBg="1"/>
      <p:bldP spid="107" grpId="1" animBg="1"/>
      <p:bldP spid="109" grpId="0" animBg="1"/>
      <p:bldP spid="109" grpId="1" animBg="1"/>
      <p:bldP spid="114" grpId="0" animBg="1"/>
      <p:bldP spid="114" grpId="1" animBg="1"/>
      <p:bldP spid="115" grpId="0"/>
      <p:bldP spid="115" grpId="1"/>
      <p:bldP spid="117" grpId="0"/>
      <p:bldP spid="117" grpId="1"/>
      <p:bldP spid="118" grpId="0"/>
      <p:bldP spid="118" grpId="1"/>
      <p:bldP spid="120" grpId="0"/>
      <p:bldP spid="120" grpId="1"/>
      <p:bldP spid="121" grpId="0" animBg="1"/>
      <p:bldP spid="121" grpId="1" animBg="1"/>
      <p:bldP spid="122" grpId="0" animBg="1"/>
      <p:bldP spid="122" grpId="1" animBg="1"/>
      <p:bldP spid="137" grpId="0" animBg="1"/>
      <p:bldP spid="137" grpId="1" animBg="1"/>
      <p:bldP spid="138" grpId="0"/>
      <p:bldP spid="140" grpId="0"/>
      <p:bldP spid="141" grpId="0" animBg="1"/>
      <p:bldP spid="142" grpId="0"/>
      <p:bldP spid="143" grpId="0"/>
      <p:bldP spid="144" grpId="0"/>
      <p:bldP spid="145" grpId="0"/>
      <p:bldP spid="146" grpId="0"/>
      <p:bldP spid="147" grpId="0"/>
      <p:bldP spid="148" grpId="0" animBg="1"/>
      <p:bldP spid="148" grpId="1" animBg="1"/>
      <p:bldP spid="149" grpId="0"/>
      <p:bldP spid="149" grpId="1"/>
      <p:bldP spid="151" grpId="0"/>
      <p:bldP spid="151" grpId="1"/>
      <p:bldP spid="152" grpId="0" animBg="1"/>
      <p:bldP spid="152" grpId="1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 rot="5400000">
            <a:off x="663271" y="1095048"/>
            <a:ext cx="3274032" cy="3476624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2089968" y="2570746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01444" y="117927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3250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57" name="Elbow Connector 156"/>
          <p:cNvCxnSpPr/>
          <p:nvPr/>
        </p:nvCxnSpPr>
        <p:spPr>
          <a:xfrm rot="5400000">
            <a:off x="1705268" y="1748397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757665" y="2524125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780525" y="3181350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2066379" y="187077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32 50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2269878" y="14287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2062080" y="14287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2063484" y="213360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674970" y="213360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2070100" y="253539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838200" y="253539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188410" y="2871878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7 49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674970" y="287187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2176908" y="3181350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2413000" y="252412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71" name="Straight Arrow Connector 170"/>
          <p:cNvCxnSpPr/>
          <p:nvPr/>
        </p:nvCxnSpPr>
        <p:spPr>
          <a:xfrm>
            <a:off x="2651498" y="2131412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ounded Rectangle 171"/>
          <p:cNvSpPr/>
          <p:nvPr/>
        </p:nvSpPr>
        <p:spPr>
          <a:xfrm>
            <a:off x="898278" y="4584059"/>
            <a:ext cx="1781422" cy="358094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73" name="Rounded Rectangle 172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74" name="Straight Connector 173"/>
          <p:cNvCxnSpPr/>
          <p:nvPr/>
        </p:nvCxnSpPr>
        <p:spPr>
          <a:xfrm>
            <a:off x="2146300" y="1902933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2524125" y="1902451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77" name="Rounded Rectangle 176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78" name="TextBox 177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TextBox 178"/>
          <p:cNvSpPr txBox="1"/>
          <p:nvPr>
            <p:custDataLst>
              <p:tags r:id="rId6"/>
            </p:custDataLst>
          </p:nvPr>
        </p:nvSpPr>
        <p:spPr>
          <a:xfrm>
            <a:off x="2067326" y="1868447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32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80" name="Group 179"/>
          <p:cNvGrpSpPr/>
          <p:nvPr>
            <p:custDataLst>
              <p:tags r:id="rId7"/>
            </p:custDataLst>
          </p:nvPr>
        </p:nvGrpSpPr>
        <p:grpSpPr>
          <a:xfrm>
            <a:off x="2066310" y="1885950"/>
            <a:ext cx="463032" cy="338554"/>
            <a:chOff x="3062332" y="-954230"/>
            <a:chExt cx="427602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81" name="Oval 180"/>
            <p:cNvSpPr/>
            <p:nvPr>
              <p:custDataLst>
                <p:tags r:id="rId39"/>
              </p:custDataLst>
            </p:nvPr>
          </p:nvSpPr>
          <p:spPr>
            <a:xfrm>
              <a:off x="3085773" y="-945736"/>
              <a:ext cx="369970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82" name="TextBox 181"/>
            <p:cNvSpPr txBox="1"/>
            <p:nvPr>
              <p:custDataLst>
                <p:tags r:id="rId40"/>
              </p:custDataLst>
            </p:nvPr>
          </p:nvSpPr>
          <p:spPr>
            <a:xfrm>
              <a:off x="3062332" y="-954230"/>
              <a:ext cx="427602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32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pic>
        <p:nvPicPr>
          <p:cNvPr id="183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83717" y="1574004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Rounded Rectangle 183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85" name="Rounded Rectangle 184"/>
          <p:cNvSpPr/>
          <p:nvPr>
            <p:custDataLst>
              <p:tags r:id="rId9"/>
            </p:custDataLst>
          </p:nvPr>
        </p:nvSpPr>
        <p:spPr>
          <a:xfrm>
            <a:off x="3337699" y="1927966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10 </a:t>
            </a:r>
          </a:p>
        </p:txBody>
      </p:sp>
      <p:sp>
        <p:nvSpPr>
          <p:cNvPr id="186" name="Oval 185"/>
          <p:cNvSpPr/>
          <p:nvPr>
            <p:custDataLst>
              <p:tags r:id="rId10"/>
            </p:custDataLst>
          </p:nvPr>
        </p:nvSpPr>
        <p:spPr>
          <a:xfrm>
            <a:off x="1284428" y="2594344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238339" y="2544917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8" name="Rounded Rectangle 187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89" name="Rounded Rectangle 188"/>
          <p:cNvSpPr/>
          <p:nvPr>
            <p:custDataLst>
              <p:tags r:id="rId12"/>
            </p:custDataLst>
          </p:nvPr>
        </p:nvSpPr>
        <p:spPr>
          <a:xfrm>
            <a:off x="3657808" y="1979328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750</a:t>
            </a:r>
          </a:p>
        </p:txBody>
      </p:sp>
      <p:sp>
        <p:nvSpPr>
          <p:cNvPr id="190" name="Rounded Rectangle 189"/>
          <p:cNvSpPr/>
          <p:nvPr>
            <p:custDataLst>
              <p:tags r:id="rId13"/>
            </p:custDataLst>
          </p:nvPr>
        </p:nvSpPr>
        <p:spPr>
          <a:xfrm>
            <a:off x="2097433" y="2582286"/>
            <a:ext cx="804468" cy="24865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>
            <p:custDataLst>
              <p:tags r:id="rId14"/>
            </p:custDataLst>
          </p:nvPr>
        </p:nvSpPr>
        <p:spPr>
          <a:xfrm>
            <a:off x="4170776" y="1947937"/>
            <a:ext cx="1719919" cy="6176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92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71083" y="1829126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ounded Rectangle 192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94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779461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5" name="Group 131"/>
          <p:cNvGrpSpPr/>
          <p:nvPr>
            <p:custDataLst>
              <p:tags r:id="rId16"/>
            </p:custDataLst>
          </p:nvPr>
        </p:nvGrpSpPr>
        <p:grpSpPr>
          <a:xfrm>
            <a:off x="5791200" y="1067664"/>
            <a:ext cx="2895600" cy="2124136"/>
            <a:chOff x="0" y="5126487"/>
            <a:chExt cx="3236278" cy="2081807"/>
          </a:xfrm>
        </p:grpSpPr>
        <p:sp>
          <p:nvSpPr>
            <p:cNvPr id="196" name="Rectangle 195"/>
            <p:cNvSpPr/>
            <p:nvPr>
              <p:custDataLst>
                <p:tags r:id="rId37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97" name="Rectangle 196"/>
            <p:cNvSpPr/>
            <p:nvPr>
              <p:custDataLst>
                <p:tags r:id="rId38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98" name="Rounded Rectangle 197"/>
          <p:cNvSpPr/>
          <p:nvPr/>
        </p:nvSpPr>
        <p:spPr>
          <a:xfrm>
            <a:off x="7064117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9" name="Rectangle 198"/>
          <p:cNvSpPr/>
          <p:nvPr>
            <p:custDataLst>
              <p:tags r:id="rId17"/>
            </p:custDataLst>
          </p:nvPr>
        </p:nvSpPr>
        <p:spPr>
          <a:xfrm>
            <a:off x="6045438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0" name="Straight Connector 199"/>
          <p:cNvCxnSpPr/>
          <p:nvPr/>
        </p:nvCxnSpPr>
        <p:spPr>
          <a:xfrm>
            <a:off x="6186177" y="273581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>
            <p:custDataLst>
              <p:tags r:id="rId18"/>
            </p:custDataLst>
          </p:nvPr>
        </p:nvSpPr>
        <p:spPr>
          <a:xfrm>
            <a:off x="6079677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6 36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2" name="Rectangle 201"/>
          <p:cNvSpPr/>
          <p:nvPr>
            <p:custDataLst>
              <p:tags r:id="rId19"/>
            </p:custDataLst>
          </p:nvPr>
        </p:nvSpPr>
        <p:spPr>
          <a:xfrm>
            <a:off x="6934200" y="2089488"/>
            <a:ext cx="79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3" name="Straight Connector 202"/>
          <p:cNvCxnSpPr/>
          <p:nvPr/>
        </p:nvCxnSpPr>
        <p:spPr>
          <a:xfrm>
            <a:off x="708870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/>
          <p:cNvSpPr/>
          <p:nvPr>
            <p:custDataLst>
              <p:tags r:id="rId20"/>
            </p:custDataLst>
          </p:nvPr>
        </p:nvSpPr>
        <p:spPr>
          <a:xfrm>
            <a:off x="701040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7 49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5" name="Oval 204"/>
          <p:cNvSpPr/>
          <p:nvPr>
            <p:custDataLst>
              <p:tags r:id="rId21"/>
            </p:custDataLst>
          </p:nvPr>
        </p:nvSpPr>
        <p:spPr>
          <a:xfrm>
            <a:off x="6237099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Oval 205"/>
          <p:cNvSpPr/>
          <p:nvPr>
            <p:custDataLst>
              <p:tags r:id="rId22"/>
            </p:custDataLst>
          </p:nvPr>
        </p:nvSpPr>
        <p:spPr>
          <a:xfrm>
            <a:off x="714242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07" name="Group 206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208" name="Picture 207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209" name="Rectangle 208"/>
            <p:cNvSpPr/>
            <p:nvPr>
              <p:custDataLst>
                <p:tags r:id="rId28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0" name="Rectangle 209"/>
            <p:cNvSpPr/>
            <p:nvPr>
              <p:custDataLst>
                <p:tags r:id="rId29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1" name="Rectangle 210"/>
            <p:cNvSpPr/>
            <p:nvPr>
              <p:custDataLst>
                <p:tags r:id="rId30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2" name="Rectangle 211"/>
            <p:cNvSpPr/>
            <p:nvPr>
              <p:custDataLst>
                <p:tags r:id="rId31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3" name="Rectangle 212"/>
            <p:cNvSpPr/>
            <p:nvPr>
              <p:custDataLst>
                <p:tags r:id="rId32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4" name="Rectangle 213"/>
            <p:cNvSpPr/>
            <p:nvPr>
              <p:custDataLst>
                <p:tags r:id="rId33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5" name="Rectangle 214"/>
            <p:cNvSpPr/>
            <p:nvPr>
              <p:custDataLst>
                <p:tags r:id="rId34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6" name="Rectangle 215"/>
            <p:cNvSpPr/>
            <p:nvPr>
              <p:custDataLst>
                <p:tags r:id="rId35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7" name="Rectangle 216"/>
            <p:cNvSpPr/>
            <p:nvPr>
              <p:custDataLst>
                <p:tags r:id="rId36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4360413" y="2394142"/>
            <a:ext cx="947695" cy="338554"/>
            <a:chOff x="3771431" y="305326"/>
            <a:chExt cx="947695" cy="311045"/>
          </a:xfrm>
        </p:grpSpPr>
        <p:sp>
          <p:nvSpPr>
            <p:cNvPr id="219" name="Rounded Rectangle 218"/>
            <p:cNvSpPr/>
            <p:nvPr/>
          </p:nvSpPr>
          <p:spPr>
            <a:xfrm>
              <a:off x="3818136" y="361095"/>
              <a:ext cx="862599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0" name="Rectangle 219"/>
            <p:cNvSpPr/>
            <p:nvPr>
              <p:custDataLst>
                <p:tags r:id="rId27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21" name="Rounded Rectangle 220"/>
          <p:cNvSpPr/>
          <p:nvPr/>
        </p:nvSpPr>
        <p:spPr>
          <a:xfrm rot="5400000">
            <a:off x="1117781" y="1897939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1078565" y="18707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23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124" y="1517829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98"/>
              <p:cNvSpPr txBox="1"/>
              <p:nvPr/>
            </p:nvSpPr>
            <p:spPr>
              <a:xfrm>
                <a:off x="800101" y="4552950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3249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57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24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1" y="4552950"/>
                <a:ext cx="1968500" cy="408958"/>
              </a:xfrm>
              <a:prstGeom prst="rect">
                <a:avLst/>
              </a:prstGeom>
              <a:blipFill rotWithShape="1">
                <a:blip r:embed="rId51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Oval 224"/>
          <p:cNvSpPr/>
          <p:nvPr/>
        </p:nvSpPr>
        <p:spPr>
          <a:xfrm>
            <a:off x="2431563" y="3216905"/>
            <a:ext cx="325921" cy="288341"/>
          </a:xfrm>
          <a:prstGeom prst="ellips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561975" y="3486150"/>
            <a:ext cx="36718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of  01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533475" y="3707452"/>
            <a:ext cx="360380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The least number to be subtracted 	from the given number = 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537393" y="4157863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815539" y="4157863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3250 – 1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940282" y="415786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2168882" y="4157863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3249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2" name="Rounded Rectangle 231"/>
          <p:cNvSpPr/>
          <p:nvPr>
            <p:custDataLst>
              <p:tags r:id="rId23"/>
            </p:custDataLst>
          </p:nvPr>
        </p:nvSpPr>
        <p:spPr>
          <a:xfrm>
            <a:off x="3512779" y="1859089"/>
            <a:ext cx="1757898" cy="5251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  <p:sp>
        <p:nvSpPr>
          <p:cNvPr id="233" name="Rectangle 232"/>
          <p:cNvSpPr/>
          <p:nvPr>
            <p:custDataLst>
              <p:tags r:id="rId24"/>
            </p:custDataLst>
          </p:nvPr>
        </p:nvSpPr>
        <p:spPr>
          <a:xfrm>
            <a:off x="7705050" y="2089488"/>
            <a:ext cx="79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785955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/>
          <p:cNvSpPr/>
          <p:nvPr>
            <p:custDataLst>
              <p:tags r:id="rId25"/>
            </p:custDataLst>
          </p:nvPr>
        </p:nvSpPr>
        <p:spPr>
          <a:xfrm>
            <a:off x="778125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8 64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36" name="Oval 235"/>
          <p:cNvSpPr/>
          <p:nvPr>
            <p:custDataLst>
              <p:tags r:id="rId26"/>
            </p:custDataLst>
          </p:nvPr>
        </p:nvSpPr>
        <p:spPr>
          <a:xfrm>
            <a:off x="791327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37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503" y="1530695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23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1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500"/>
                            </p:stCondLst>
                            <p:childTnLst>
                              <p:par>
                                <p:cTn id="3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5" grpId="1" animBg="1"/>
      <p:bldP spid="156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2" grpId="0" animBg="1"/>
      <p:bldP spid="173" grpId="0" animBg="1"/>
      <p:bldP spid="173" grpId="1" animBg="1"/>
      <p:bldP spid="176" grpId="0" animBg="1"/>
      <p:bldP spid="176" grpId="1" animBg="1"/>
      <p:bldP spid="177" grpId="0" animBg="1"/>
      <p:bldP spid="177" grpId="1" animBg="1"/>
      <p:bldP spid="178" grpId="0"/>
      <p:bldP spid="178" grpId="1"/>
      <p:bldP spid="179" grpId="0"/>
      <p:bldP spid="184" grpId="0" animBg="1"/>
      <p:bldP spid="184" grpId="1" animBg="1"/>
      <p:bldP spid="185" grpId="0" animBg="1"/>
      <p:bldP spid="185" grpId="1" animBg="1"/>
      <p:bldP spid="186" grpId="0" animBg="1"/>
      <p:bldP spid="187" grpId="0"/>
      <p:bldP spid="188" grpId="0" animBg="1"/>
      <p:bldP spid="188" grpId="1" animBg="1"/>
      <p:bldP spid="189" grpId="0" animBg="1"/>
      <p:bldP spid="189" grpId="1" animBg="1"/>
      <p:bldP spid="190" grpId="0" animBg="1"/>
      <p:bldP spid="191" grpId="0" animBg="1"/>
      <p:bldP spid="191" grpId="1" animBg="1"/>
      <p:bldP spid="193" grpId="0" animBg="1"/>
      <p:bldP spid="193" grpId="1" animBg="1"/>
      <p:bldP spid="198" grpId="0" animBg="1"/>
      <p:bldP spid="198" grpId="1" animBg="1"/>
      <p:bldP spid="199" grpId="0"/>
      <p:bldP spid="199" grpId="1"/>
      <p:bldP spid="201" grpId="0"/>
      <p:bldP spid="201" grpId="1"/>
      <p:bldP spid="202" grpId="0"/>
      <p:bldP spid="202" grpId="1"/>
      <p:bldP spid="204" grpId="0"/>
      <p:bldP spid="204" grpId="1"/>
      <p:bldP spid="205" grpId="0" animBg="1"/>
      <p:bldP spid="205" grpId="1" animBg="1"/>
      <p:bldP spid="206" grpId="0" animBg="1"/>
      <p:bldP spid="206" grpId="1" animBg="1"/>
      <p:bldP spid="221" grpId="0" animBg="1"/>
      <p:bldP spid="221" grpId="1" animBg="1"/>
      <p:bldP spid="222" grpId="0"/>
      <p:bldP spid="224" grpId="0"/>
      <p:bldP spid="225" grpId="0" animBg="1"/>
      <p:bldP spid="226" grpId="0"/>
      <p:bldP spid="227" grpId="0"/>
      <p:bldP spid="228" grpId="0"/>
      <p:bldP spid="229" grpId="0"/>
      <p:bldP spid="230" grpId="0"/>
      <p:bldP spid="231" grpId="0"/>
      <p:bldP spid="232" grpId="0" animBg="1"/>
      <p:bldP spid="232" grpId="1" animBg="1"/>
      <p:bldP spid="233" grpId="0"/>
      <p:bldP spid="233" grpId="1"/>
      <p:bldP spid="235" grpId="0"/>
      <p:bldP spid="235" grpId="1"/>
      <p:bldP spid="236" grpId="0" animBg="1"/>
      <p:bldP spid="236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</a:p>
        </p:txBody>
      </p:sp>
      <p:sp>
        <p:nvSpPr>
          <p:cNvPr id="90" name="Rounded Rectangle 89"/>
          <p:cNvSpPr/>
          <p:nvPr/>
        </p:nvSpPr>
        <p:spPr>
          <a:xfrm rot="5400000">
            <a:off x="663271" y="1095048"/>
            <a:ext cx="3274032" cy="3476624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089968" y="2570746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01444" y="1179275"/>
            <a:ext cx="100380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(iv)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825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3" name="Elbow Connector 92"/>
          <p:cNvCxnSpPr/>
          <p:nvPr/>
        </p:nvCxnSpPr>
        <p:spPr>
          <a:xfrm rot="5400000">
            <a:off x="1554445" y="1894457"/>
            <a:ext cx="1636671" cy="1444589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994286" y="2518112"/>
            <a:ext cx="2180915" cy="1423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017146" y="3175337"/>
            <a:ext cx="2180915" cy="1423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066379" y="1870770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8   25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269878" y="14287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062080" y="14287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063484" y="213360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674970" y="213360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2070100" y="253539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74478" y="253539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188410" y="2871878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3 84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674970" y="287187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2176908" y="3181350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413000" y="252412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2651498" y="2131412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898278" y="4572013"/>
            <a:ext cx="1781422" cy="358094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09" name="Rounded Rectangle 108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2146300" y="1902933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524125" y="1902451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13" name="Rounded Rectangle 112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14" name="TextBox 113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>
            <p:custDataLst>
              <p:tags r:id="rId6"/>
            </p:custDataLst>
          </p:nvPr>
        </p:nvSpPr>
        <p:spPr>
          <a:xfrm>
            <a:off x="2067326" y="1868447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16" name="Group 115"/>
          <p:cNvGrpSpPr/>
          <p:nvPr>
            <p:custDataLst>
              <p:tags r:id="rId7"/>
            </p:custDataLst>
          </p:nvPr>
        </p:nvGrpSpPr>
        <p:grpSpPr>
          <a:xfrm>
            <a:off x="2081845" y="1864508"/>
            <a:ext cx="300995" cy="338554"/>
            <a:chOff x="3131776" y="-954230"/>
            <a:chExt cx="277964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17" name="Oval 116"/>
            <p:cNvSpPr/>
            <p:nvPr>
              <p:custDataLst>
                <p:tags r:id="rId39"/>
              </p:custDataLst>
            </p:nvPr>
          </p:nvSpPr>
          <p:spPr>
            <a:xfrm>
              <a:off x="3131776" y="-945736"/>
              <a:ext cx="277964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8" name="TextBox 117"/>
            <p:cNvSpPr txBox="1"/>
            <p:nvPr>
              <p:custDataLst>
                <p:tags r:id="rId40"/>
              </p:custDataLst>
            </p:nvPr>
          </p:nvSpPr>
          <p:spPr>
            <a:xfrm>
              <a:off x="3155449" y="-954230"/>
              <a:ext cx="241370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8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19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79299" y="1582815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ounded Rectangle 119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21" name="Rounded Rectangle 120"/>
          <p:cNvSpPr/>
          <p:nvPr>
            <p:custDataLst>
              <p:tags r:id="rId9"/>
            </p:custDataLst>
          </p:nvPr>
        </p:nvSpPr>
        <p:spPr>
          <a:xfrm>
            <a:off x="3337699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4 </a:t>
            </a:r>
          </a:p>
        </p:txBody>
      </p:sp>
      <p:sp>
        <p:nvSpPr>
          <p:cNvPr id="122" name="Oval 121"/>
          <p:cNvSpPr/>
          <p:nvPr>
            <p:custDataLst>
              <p:tags r:id="rId10"/>
            </p:custDataLst>
          </p:nvPr>
        </p:nvSpPr>
        <p:spPr>
          <a:xfrm>
            <a:off x="1284428" y="2594344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238339" y="2544917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4" name="Rounded Rectangle 123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25" name="Rounded Rectangle 124"/>
          <p:cNvSpPr/>
          <p:nvPr>
            <p:custDataLst>
              <p:tags r:id="rId12"/>
            </p:custDataLst>
          </p:nvPr>
        </p:nvSpPr>
        <p:spPr>
          <a:xfrm>
            <a:off x="3657808" y="1979328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425</a:t>
            </a:r>
          </a:p>
        </p:txBody>
      </p:sp>
      <p:sp>
        <p:nvSpPr>
          <p:cNvPr id="126" name="Rounded Rectangle 125"/>
          <p:cNvSpPr/>
          <p:nvPr>
            <p:custDataLst>
              <p:tags r:id="rId13"/>
            </p:custDataLst>
          </p:nvPr>
        </p:nvSpPr>
        <p:spPr>
          <a:xfrm>
            <a:off x="2124496" y="2588320"/>
            <a:ext cx="750343" cy="23658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7" name="Rounded Rectangle 126"/>
          <p:cNvSpPr/>
          <p:nvPr>
            <p:custDataLst>
              <p:tags r:id="rId14"/>
            </p:custDataLst>
          </p:nvPr>
        </p:nvSpPr>
        <p:spPr>
          <a:xfrm>
            <a:off x="4117871" y="1894644"/>
            <a:ext cx="1825729" cy="7241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2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30230" y="1843748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ounded Rectangle 128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30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779461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31"/>
          <p:cNvGrpSpPr/>
          <p:nvPr>
            <p:custDataLst>
              <p:tags r:id="rId16"/>
            </p:custDataLst>
          </p:nvPr>
        </p:nvGrpSpPr>
        <p:grpSpPr>
          <a:xfrm>
            <a:off x="5791200" y="1105346"/>
            <a:ext cx="2895600" cy="2124136"/>
            <a:chOff x="0" y="5126487"/>
            <a:chExt cx="3236278" cy="2081807"/>
          </a:xfrm>
        </p:grpSpPr>
        <p:sp>
          <p:nvSpPr>
            <p:cNvPr id="132" name="Rectangle 131"/>
            <p:cNvSpPr/>
            <p:nvPr>
              <p:custDataLst>
                <p:tags r:id="rId37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3" name="Rectangle 132"/>
            <p:cNvSpPr/>
            <p:nvPr>
              <p:custDataLst>
                <p:tags r:id="rId38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34" name="Rounded Rectangle 133"/>
          <p:cNvSpPr/>
          <p:nvPr/>
        </p:nvSpPr>
        <p:spPr>
          <a:xfrm>
            <a:off x="7044584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5" name="Rectangle 134"/>
          <p:cNvSpPr/>
          <p:nvPr>
            <p:custDataLst>
              <p:tags r:id="rId17"/>
            </p:custDataLst>
          </p:nvPr>
        </p:nvSpPr>
        <p:spPr>
          <a:xfrm>
            <a:off x="6096714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6147977" y="2773329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>
            <p:custDataLst>
              <p:tags r:id="rId18"/>
            </p:custDataLst>
          </p:nvPr>
        </p:nvSpPr>
        <p:spPr>
          <a:xfrm>
            <a:off x="6041477" y="277332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3 29</a:t>
            </a:r>
          </a:p>
        </p:txBody>
      </p:sp>
      <p:sp>
        <p:nvSpPr>
          <p:cNvPr id="138" name="Rectangle 137"/>
          <p:cNvSpPr/>
          <p:nvPr>
            <p:custDataLst>
              <p:tags r:id="rId19"/>
            </p:custDataLst>
          </p:nvPr>
        </p:nvSpPr>
        <p:spPr>
          <a:xfrm>
            <a:off x="6985476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>
            <a:off x="708870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>
            <p:custDataLst>
              <p:tags r:id="rId20"/>
            </p:custDataLst>
          </p:nvPr>
        </p:nvSpPr>
        <p:spPr>
          <a:xfrm>
            <a:off x="701040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3 84</a:t>
            </a:r>
          </a:p>
        </p:txBody>
      </p:sp>
      <p:sp>
        <p:nvSpPr>
          <p:cNvPr id="141" name="Oval 140"/>
          <p:cNvSpPr/>
          <p:nvPr>
            <p:custDataLst>
              <p:tags r:id="rId21"/>
            </p:custDataLst>
          </p:nvPr>
        </p:nvSpPr>
        <p:spPr>
          <a:xfrm>
            <a:off x="6198899" y="16547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2" name="Oval 141"/>
          <p:cNvSpPr/>
          <p:nvPr>
            <p:custDataLst>
              <p:tags r:id="rId22"/>
            </p:custDataLst>
          </p:nvPr>
        </p:nvSpPr>
        <p:spPr>
          <a:xfrm>
            <a:off x="714242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8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44" name="Picture 143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45" name="Rectangle 144"/>
            <p:cNvSpPr/>
            <p:nvPr>
              <p:custDataLst>
                <p:tags r:id="rId28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46" name="Rectangle 145"/>
            <p:cNvSpPr/>
            <p:nvPr>
              <p:custDataLst>
                <p:tags r:id="rId29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47" name="Rectangle 146"/>
            <p:cNvSpPr/>
            <p:nvPr>
              <p:custDataLst>
                <p:tags r:id="rId30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48" name="Rectangle 147"/>
            <p:cNvSpPr/>
            <p:nvPr>
              <p:custDataLst>
                <p:tags r:id="rId31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49" name="Rectangle 148"/>
            <p:cNvSpPr/>
            <p:nvPr>
              <p:custDataLst>
                <p:tags r:id="rId32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0" name="Rectangle 149"/>
            <p:cNvSpPr/>
            <p:nvPr>
              <p:custDataLst>
                <p:tags r:id="rId33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1" name="Rectangle 150"/>
            <p:cNvSpPr/>
            <p:nvPr>
              <p:custDataLst>
                <p:tags r:id="rId34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2" name="Rectangle 151"/>
            <p:cNvSpPr/>
            <p:nvPr>
              <p:custDataLst>
                <p:tags r:id="rId35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3" name="Rectangle 152"/>
            <p:cNvSpPr/>
            <p:nvPr>
              <p:custDataLst>
                <p:tags r:id="rId36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4360413" y="1792658"/>
            <a:ext cx="811441" cy="338554"/>
            <a:chOff x="3771431" y="305326"/>
            <a:chExt cx="811441" cy="311045"/>
          </a:xfrm>
        </p:grpSpPr>
        <p:sp>
          <p:nvSpPr>
            <p:cNvPr id="239" name="Rounded Rectangle 238"/>
            <p:cNvSpPr/>
            <p:nvPr/>
          </p:nvSpPr>
          <p:spPr>
            <a:xfrm>
              <a:off x="3818136" y="361095"/>
              <a:ext cx="73152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40" name="Rectangle 239"/>
            <p:cNvSpPr/>
            <p:nvPr>
              <p:custDataLst>
                <p:tags r:id="rId27"/>
              </p:custDataLst>
            </p:nvPr>
          </p:nvSpPr>
          <p:spPr>
            <a:xfrm>
              <a:off x="377143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41" name="Rounded Rectangle 240"/>
          <p:cNvSpPr/>
          <p:nvPr/>
        </p:nvSpPr>
        <p:spPr>
          <a:xfrm rot="5400000">
            <a:off x="1117781" y="1897939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1078565" y="18707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43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71" y="1574694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98"/>
              <p:cNvSpPr txBox="1"/>
              <p:nvPr/>
            </p:nvSpPr>
            <p:spPr>
              <a:xfrm>
                <a:off x="800101" y="4540904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784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28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44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1" y="4540904"/>
                <a:ext cx="1968500" cy="408958"/>
              </a:xfrm>
              <a:prstGeom prst="rect">
                <a:avLst/>
              </a:prstGeom>
              <a:blipFill rotWithShape="1">
                <a:blip r:embed="rId51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Oval 244"/>
          <p:cNvSpPr/>
          <p:nvPr/>
        </p:nvSpPr>
        <p:spPr>
          <a:xfrm>
            <a:off x="2440030" y="3199971"/>
            <a:ext cx="325921" cy="288341"/>
          </a:xfrm>
          <a:prstGeom prst="ellips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561975" y="3486150"/>
            <a:ext cx="36718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of  41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533475" y="3707452"/>
            <a:ext cx="360380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The least number to be subtracted 	from the given number = 41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537393" y="4157863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815539" y="4157863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825 – 41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1940282" y="415786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1" name="Rectangle 250"/>
          <p:cNvSpPr/>
          <p:nvPr/>
        </p:nvSpPr>
        <p:spPr>
          <a:xfrm>
            <a:off x="2168882" y="415786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784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2" name="Rounded Rectangle 251"/>
          <p:cNvSpPr/>
          <p:nvPr>
            <p:custDataLst>
              <p:tags r:id="rId23"/>
            </p:custDataLst>
          </p:nvPr>
        </p:nvSpPr>
        <p:spPr>
          <a:xfrm>
            <a:off x="3512779" y="3940471"/>
            <a:ext cx="1757898" cy="5251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  <p:sp>
        <p:nvSpPr>
          <p:cNvPr id="253" name="Rectangle 252"/>
          <p:cNvSpPr/>
          <p:nvPr>
            <p:custDataLst>
              <p:tags r:id="rId24"/>
            </p:custDataLst>
          </p:nvPr>
        </p:nvSpPr>
        <p:spPr>
          <a:xfrm>
            <a:off x="7756326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54" name="Straight Connector 253"/>
          <p:cNvCxnSpPr/>
          <p:nvPr/>
        </p:nvCxnSpPr>
        <p:spPr>
          <a:xfrm>
            <a:off x="785955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ectangle 254"/>
          <p:cNvSpPr/>
          <p:nvPr>
            <p:custDataLst>
              <p:tags r:id="rId25"/>
            </p:custDataLst>
          </p:nvPr>
        </p:nvSpPr>
        <p:spPr>
          <a:xfrm>
            <a:off x="778125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4 41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56" name="Oval 255"/>
          <p:cNvSpPr/>
          <p:nvPr>
            <p:custDataLst>
              <p:tags r:id="rId26"/>
            </p:custDataLst>
          </p:nvPr>
        </p:nvSpPr>
        <p:spPr>
          <a:xfrm>
            <a:off x="791327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57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216" y="1541369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8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1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1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500"/>
                            </p:stCondLst>
                            <p:childTnLst>
                              <p:par>
                                <p:cTn id="3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1" grpId="1" animBg="1"/>
      <p:bldP spid="92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8" grpId="0" animBg="1"/>
      <p:bldP spid="109" grpId="0" animBg="1"/>
      <p:bldP spid="109" grpId="1" animBg="1"/>
      <p:bldP spid="112" grpId="0" animBg="1"/>
      <p:bldP spid="112" grpId="1" animBg="1"/>
      <p:bldP spid="113" grpId="0" animBg="1"/>
      <p:bldP spid="113" grpId="1" animBg="1"/>
      <p:bldP spid="114" grpId="0"/>
      <p:bldP spid="114" grpId="1"/>
      <p:bldP spid="115" grpId="0"/>
      <p:bldP spid="120" grpId="0" animBg="1"/>
      <p:bldP spid="120" grpId="1" animBg="1"/>
      <p:bldP spid="121" grpId="0" animBg="1"/>
      <p:bldP spid="121" grpId="1" animBg="1"/>
      <p:bldP spid="122" grpId="0" animBg="1"/>
      <p:bldP spid="123" grpId="0"/>
      <p:bldP spid="124" grpId="0" animBg="1"/>
      <p:bldP spid="124" grpId="1" animBg="1"/>
      <p:bldP spid="125" grpId="0" animBg="1"/>
      <p:bldP spid="125" grpId="1" animBg="1"/>
      <p:bldP spid="126" grpId="0" animBg="1"/>
      <p:bldP spid="127" grpId="0" animBg="1"/>
      <p:bldP spid="127" grpId="1" animBg="1"/>
      <p:bldP spid="129" grpId="0" animBg="1"/>
      <p:bldP spid="129" grpId="1" animBg="1"/>
      <p:bldP spid="134" grpId="0" animBg="1"/>
      <p:bldP spid="134" grpId="1" animBg="1"/>
      <p:bldP spid="135" grpId="0"/>
      <p:bldP spid="135" grpId="1"/>
      <p:bldP spid="137" grpId="0"/>
      <p:bldP spid="137" grpId="1"/>
      <p:bldP spid="138" grpId="0"/>
      <p:bldP spid="138" grpId="1"/>
      <p:bldP spid="140" grpId="0"/>
      <p:bldP spid="140" grpId="1"/>
      <p:bldP spid="141" grpId="0" animBg="1"/>
      <p:bldP spid="141" grpId="1" animBg="1"/>
      <p:bldP spid="142" grpId="0" animBg="1"/>
      <p:bldP spid="142" grpId="1" animBg="1"/>
      <p:bldP spid="241" grpId="0" animBg="1"/>
      <p:bldP spid="241" grpId="1" animBg="1"/>
      <p:bldP spid="242" grpId="0"/>
      <p:bldP spid="244" grpId="0"/>
      <p:bldP spid="245" grpId="0" animBg="1"/>
      <p:bldP spid="246" grpId="0"/>
      <p:bldP spid="247" grpId="0"/>
      <p:bldP spid="248" grpId="0"/>
      <p:bldP spid="249" grpId="0"/>
      <p:bldP spid="250" grpId="0"/>
      <p:bldP spid="251" grpId="0"/>
      <p:bldP spid="252" grpId="0" animBg="1"/>
      <p:bldP spid="252" grpId="1" animBg="1"/>
      <p:bldP spid="253" grpId="0"/>
      <p:bldP spid="253" grpId="1"/>
      <p:bldP spid="255" grpId="0"/>
      <p:bldP spid="255" grpId="1"/>
      <p:bldP spid="256" grpId="0" animBg="1"/>
      <p:bldP spid="256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</a:p>
        </p:txBody>
      </p:sp>
      <p:sp>
        <p:nvSpPr>
          <p:cNvPr id="154" name="Rounded Rectangle 153"/>
          <p:cNvSpPr/>
          <p:nvPr/>
        </p:nvSpPr>
        <p:spPr>
          <a:xfrm rot="5400000">
            <a:off x="665639" y="1092680"/>
            <a:ext cx="3269296" cy="3476624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2089968" y="2570746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01444" y="117927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4000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57" name="Elbow Connector 156"/>
          <p:cNvCxnSpPr/>
          <p:nvPr/>
        </p:nvCxnSpPr>
        <p:spPr>
          <a:xfrm rot="5400000">
            <a:off x="1705268" y="1748397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757665" y="2524125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780525" y="3181350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2066379" y="187077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40 00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2269878" y="14287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2062080" y="14287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2063484" y="213360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674970" y="213360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2070100" y="253539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838200" y="253539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188410" y="2871878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3 69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674970" y="287187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2176908" y="3181350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2413000" y="252412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71" name="Straight Arrow Connector 170"/>
          <p:cNvCxnSpPr/>
          <p:nvPr/>
        </p:nvCxnSpPr>
        <p:spPr>
          <a:xfrm>
            <a:off x="2651498" y="2131412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ounded Rectangle 171"/>
          <p:cNvSpPr/>
          <p:nvPr/>
        </p:nvSpPr>
        <p:spPr>
          <a:xfrm>
            <a:off x="898278" y="4556101"/>
            <a:ext cx="1781422" cy="358094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73" name="Rounded Rectangle 172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74" name="Straight Connector 173"/>
          <p:cNvCxnSpPr/>
          <p:nvPr/>
        </p:nvCxnSpPr>
        <p:spPr>
          <a:xfrm>
            <a:off x="2146300" y="1902933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2524125" y="1902451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ounded Rectangle 175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77" name="Rounded Rectangle 176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78" name="TextBox 177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TextBox 178"/>
          <p:cNvSpPr txBox="1"/>
          <p:nvPr>
            <p:custDataLst>
              <p:tags r:id="rId6"/>
            </p:custDataLst>
          </p:nvPr>
        </p:nvSpPr>
        <p:spPr>
          <a:xfrm>
            <a:off x="2067326" y="1868447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40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80" name="Group 179"/>
          <p:cNvGrpSpPr/>
          <p:nvPr>
            <p:custDataLst>
              <p:tags r:id="rId7"/>
            </p:custDataLst>
          </p:nvPr>
        </p:nvGrpSpPr>
        <p:grpSpPr>
          <a:xfrm>
            <a:off x="2033490" y="1862757"/>
            <a:ext cx="490018" cy="338554"/>
            <a:chOff x="3056096" y="-955783"/>
            <a:chExt cx="452523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81" name="Oval 180"/>
            <p:cNvSpPr/>
            <p:nvPr>
              <p:custDataLst>
                <p:tags r:id="rId39"/>
              </p:custDataLst>
            </p:nvPr>
          </p:nvSpPr>
          <p:spPr>
            <a:xfrm>
              <a:off x="3125770" y="-945736"/>
              <a:ext cx="305760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82" name="TextBox 181"/>
            <p:cNvSpPr txBox="1"/>
            <p:nvPr>
              <p:custDataLst>
                <p:tags r:id="rId40"/>
              </p:custDataLst>
            </p:nvPr>
          </p:nvSpPr>
          <p:spPr>
            <a:xfrm>
              <a:off x="3056096" y="-955783"/>
              <a:ext cx="452523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40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83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83887" y="1542550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Rounded Rectangle 183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gradFill flip="none" rotWithShape="1">
            <a:gsLst>
              <a:gs pos="73000">
                <a:srgbClr val="EB4F43"/>
              </a:gs>
              <a:gs pos="0">
                <a:srgbClr val="D22844"/>
              </a:gs>
            </a:gsLst>
            <a:lin ang="2700000" scaled="1"/>
            <a:tileRect/>
          </a:gradFill>
          <a:ln>
            <a:solidFill>
              <a:srgbClr val="EF81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Subtract</a:t>
            </a:r>
          </a:p>
        </p:txBody>
      </p:sp>
      <p:sp>
        <p:nvSpPr>
          <p:cNvPr id="185" name="Rounded Rectangle 184"/>
          <p:cNvSpPr/>
          <p:nvPr>
            <p:custDataLst>
              <p:tags r:id="rId9"/>
            </p:custDataLst>
          </p:nvPr>
        </p:nvSpPr>
        <p:spPr>
          <a:xfrm>
            <a:off x="3337699" y="191942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12 </a:t>
            </a:r>
          </a:p>
        </p:txBody>
      </p:sp>
      <p:sp>
        <p:nvSpPr>
          <p:cNvPr id="186" name="Oval 185"/>
          <p:cNvSpPr/>
          <p:nvPr>
            <p:custDataLst>
              <p:tags r:id="rId10"/>
            </p:custDataLst>
          </p:nvPr>
        </p:nvSpPr>
        <p:spPr>
          <a:xfrm>
            <a:off x="1284428" y="2594344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238339" y="2544917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8" name="Rounded Rectangle 187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89" name="Rounded Rectangle 188"/>
          <p:cNvSpPr/>
          <p:nvPr>
            <p:custDataLst>
              <p:tags r:id="rId12"/>
            </p:custDataLst>
          </p:nvPr>
        </p:nvSpPr>
        <p:spPr>
          <a:xfrm>
            <a:off x="3657808" y="1979328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425</a:t>
            </a:r>
          </a:p>
        </p:txBody>
      </p:sp>
      <p:sp>
        <p:nvSpPr>
          <p:cNvPr id="190" name="Rounded Rectangle 189"/>
          <p:cNvSpPr/>
          <p:nvPr>
            <p:custDataLst>
              <p:tags r:id="rId13"/>
            </p:custDataLst>
          </p:nvPr>
        </p:nvSpPr>
        <p:spPr>
          <a:xfrm>
            <a:off x="2101416" y="2568174"/>
            <a:ext cx="796503" cy="26925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>
            <p:custDataLst>
              <p:tags r:id="rId14"/>
            </p:custDataLst>
          </p:nvPr>
        </p:nvSpPr>
        <p:spPr>
          <a:xfrm>
            <a:off x="4144718" y="1868524"/>
            <a:ext cx="1772034" cy="7764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92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989830" y="1819318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ounded Rectangle 192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94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779461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5" name="Group 131"/>
          <p:cNvGrpSpPr/>
          <p:nvPr>
            <p:custDataLst>
              <p:tags r:id="rId16"/>
            </p:custDataLst>
          </p:nvPr>
        </p:nvGrpSpPr>
        <p:grpSpPr>
          <a:xfrm>
            <a:off x="5791200" y="1067664"/>
            <a:ext cx="2895600" cy="2124136"/>
            <a:chOff x="0" y="5126487"/>
            <a:chExt cx="3236278" cy="2081807"/>
          </a:xfrm>
        </p:grpSpPr>
        <p:sp>
          <p:nvSpPr>
            <p:cNvPr id="196" name="Rectangle 195"/>
            <p:cNvSpPr/>
            <p:nvPr>
              <p:custDataLst>
                <p:tags r:id="rId37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97" name="Rectangle 196"/>
            <p:cNvSpPr/>
            <p:nvPr>
              <p:custDataLst>
                <p:tags r:id="rId38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98" name="Rounded Rectangle 197"/>
          <p:cNvSpPr/>
          <p:nvPr/>
        </p:nvSpPr>
        <p:spPr>
          <a:xfrm>
            <a:off x="7044584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9" name="Rectangle 198"/>
          <p:cNvSpPr/>
          <p:nvPr>
            <p:custDataLst>
              <p:tags r:id="rId17"/>
            </p:custDataLst>
          </p:nvPr>
        </p:nvSpPr>
        <p:spPr>
          <a:xfrm>
            <a:off x="6071076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12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 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0" name="Straight Connector 199"/>
          <p:cNvCxnSpPr/>
          <p:nvPr/>
        </p:nvCxnSpPr>
        <p:spPr>
          <a:xfrm>
            <a:off x="6186177" y="273581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>
            <p:custDataLst>
              <p:tags r:id="rId18"/>
            </p:custDataLst>
          </p:nvPr>
        </p:nvSpPr>
        <p:spPr>
          <a:xfrm>
            <a:off x="6079677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2 44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2" name="Rectangle 201"/>
          <p:cNvSpPr/>
          <p:nvPr>
            <p:custDataLst>
              <p:tags r:id="rId19"/>
            </p:custDataLst>
          </p:nvPr>
        </p:nvSpPr>
        <p:spPr>
          <a:xfrm>
            <a:off x="6959838" y="2089488"/>
            <a:ext cx="79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12 3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3" name="Straight Connector 202"/>
          <p:cNvCxnSpPr/>
          <p:nvPr/>
        </p:nvCxnSpPr>
        <p:spPr>
          <a:xfrm>
            <a:off x="708870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/>
          <p:cNvSpPr/>
          <p:nvPr>
            <p:custDataLst>
              <p:tags r:id="rId20"/>
            </p:custDataLst>
          </p:nvPr>
        </p:nvSpPr>
        <p:spPr>
          <a:xfrm>
            <a:off x="701040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3 69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5" name="Oval 204"/>
          <p:cNvSpPr/>
          <p:nvPr>
            <p:custDataLst>
              <p:tags r:id="rId21"/>
            </p:custDataLst>
          </p:nvPr>
        </p:nvSpPr>
        <p:spPr>
          <a:xfrm>
            <a:off x="6237099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6" name="Oval 205"/>
          <p:cNvSpPr/>
          <p:nvPr>
            <p:custDataLst>
              <p:tags r:id="rId22"/>
            </p:custDataLst>
          </p:nvPr>
        </p:nvSpPr>
        <p:spPr>
          <a:xfrm>
            <a:off x="714242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07" name="Group 206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208" name="Picture 207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209" name="Rectangle 208"/>
            <p:cNvSpPr/>
            <p:nvPr>
              <p:custDataLst>
                <p:tags r:id="rId28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0" name="Rectangle 209"/>
            <p:cNvSpPr/>
            <p:nvPr>
              <p:custDataLst>
                <p:tags r:id="rId29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1" name="Rectangle 210"/>
            <p:cNvSpPr/>
            <p:nvPr>
              <p:custDataLst>
                <p:tags r:id="rId30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2" name="Rectangle 211"/>
            <p:cNvSpPr/>
            <p:nvPr>
              <p:custDataLst>
                <p:tags r:id="rId31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3" name="Rectangle 212"/>
            <p:cNvSpPr/>
            <p:nvPr>
              <p:custDataLst>
                <p:tags r:id="rId32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4" name="Rectangle 213"/>
            <p:cNvSpPr/>
            <p:nvPr>
              <p:custDataLst>
                <p:tags r:id="rId33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5" name="Rectangle 214"/>
            <p:cNvSpPr/>
            <p:nvPr>
              <p:custDataLst>
                <p:tags r:id="rId34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6" name="Rectangle 215"/>
            <p:cNvSpPr/>
            <p:nvPr>
              <p:custDataLst>
                <p:tags r:id="rId35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7" name="Rectangle 216"/>
            <p:cNvSpPr/>
            <p:nvPr>
              <p:custDataLst>
                <p:tags r:id="rId36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4360413" y="2589272"/>
            <a:ext cx="947695" cy="338554"/>
            <a:chOff x="3771431" y="305326"/>
            <a:chExt cx="947695" cy="311045"/>
          </a:xfrm>
        </p:grpSpPr>
        <p:sp>
          <p:nvSpPr>
            <p:cNvPr id="219" name="Rounded Rectangle 218"/>
            <p:cNvSpPr/>
            <p:nvPr/>
          </p:nvSpPr>
          <p:spPr>
            <a:xfrm>
              <a:off x="3818136" y="361095"/>
              <a:ext cx="82296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0" name="Rectangle 219"/>
            <p:cNvSpPr/>
            <p:nvPr>
              <p:custDataLst>
                <p:tags r:id="rId27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21" name="Rounded Rectangle 220"/>
          <p:cNvSpPr/>
          <p:nvPr/>
        </p:nvSpPr>
        <p:spPr>
          <a:xfrm rot="5400000">
            <a:off x="1102541" y="1908099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1078565" y="187077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23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281" y="1517441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98"/>
              <p:cNvSpPr txBox="1"/>
              <p:nvPr/>
            </p:nvSpPr>
            <p:spPr>
              <a:xfrm>
                <a:off x="800101" y="4524992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3969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63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24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1" y="4524992"/>
                <a:ext cx="1968500" cy="408958"/>
              </a:xfrm>
              <a:prstGeom prst="rect">
                <a:avLst/>
              </a:prstGeom>
              <a:blipFill rotWithShape="1">
                <a:blip r:embed="rId51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Oval 224"/>
          <p:cNvSpPr/>
          <p:nvPr/>
        </p:nvSpPr>
        <p:spPr>
          <a:xfrm>
            <a:off x="2431563" y="3216905"/>
            <a:ext cx="325921" cy="288341"/>
          </a:xfrm>
          <a:prstGeom prst="ellips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561975" y="3486150"/>
            <a:ext cx="36718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of  31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533475" y="3707452"/>
            <a:ext cx="360380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The least number to be subtracted 	from the given number = 31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537393" y="4157863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815539" y="4157863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4000 – 31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940282" y="415786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2168882" y="4157863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3969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2" name="Rounded Rectangle 231"/>
          <p:cNvSpPr/>
          <p:nvPr>
            <p:custDataLst>
              <p:tags r:id="rId23"/>
            </p:custDataLst>
          </p:nvPr>
        </p:nvSpPr>
        <p:spPr>
          <a:xfrm>
            <a:off x="3512779" y="3940471"/>
            <a:ext cx="1757898" cy="5251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  <p:sp>
        <p:nvSpPr>
          <p:cNvPr id="233" name="Rectangle 232"/>
          <p:cNvSpPr/>
          <p:nvPr>
            <p:custDataLst>
              <p:tags r:id="rId24"/>
            </p:custDataLst>
          </p:nvPr>
        </p:nvSpPr>
        <p:spPr>
          <a:xfrm>
            <a:off x="7730688" y="2089488"/>
            <a:ext cx="79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12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34" name="Straight Connector 233"/>
          <p:cNvCxnSpPr/>
          <p:nvPr/>
        </p:nvCxnSpPr>
        <p:spPr>
          <a:xfrm>
            <a:off x="785955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Rectangle 234"/>
          <p:cNvSpPr/>
          <p:nvPr>
            <p:custDataLst>
              <p:tags r:id="rId25"/>
            </p:custDataLst>
          </p:nvPr>
        </p:nvSpPr>
        <p:spPr>
          <a:xfrm>
            <a:off x="778125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4 96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36" name="Oval 235"/>
          <p:cNvSpPr/>
          <p:nvPr>
            <p:custDataLst>
              <p:tags r:id="rId26"/>
            </p:custDataLst>
          </p:nvPr>
        </p:nvSpPr>
        <p:spPr>
          <a:xfrm>
            <a:off x="791327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37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410" y="1517442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83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1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500"/>
                            </p:stCondLst>
                            <p:childTnLst>
                              <p:par>
                                <p:cTn id="3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5" grpId="1" animBg="1"/>
      <p:bldP spid="156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2" grpId="0" animBg="1"/>
      <p:bldP spid="173" grpId="0" animBg="1"/>
      <p:bldP spid="173" grpId="1" animBg="1"/>
      <p:bldP spid="176" grpId="0" animBg="1"/>
      <p:bldP spid="176" grpId="1" animBg="1"/>
      <p:bldP spid="177" grpId="0" animBg="1"/>
      <p:bldP spid="177" grpId="1" animBg="1"/>
      <p:bldP spid="178" grpId="0"/>
      <p:bldP spid="178" grpId="1"/>
      <p:bldP spid="179" grpId="0"/>
      <p:bldP spid="184" grpId="0" animBg="1"/>
      <p:bldP spid="184" grpId="1" animBg="1"/>
      <p:bldP spid="185" grpId="0" animBg="1"/>
      <p:bldP spid="185" grpId="1" animBg="1"/>
      <p:bldP spid="186" grpId="0" animBg="1"/>
      <p:bldP spid="187" grpId="0"/>
      <p:bldP spid="188" grpId="0" animBg="1"/>
      <p:bldP spid="188" grpId="1" animBg="1"/>
      <p:bldP spid="189" grpId="0" animBg="1"/>
      <p:bldP spid="189" grpId="1" animBg="1"/>
      <p:bldP spid="190" grpId="0" animBg="1"/>
      <p:bldP spid="191" grpId="0" animBg="1"/>
      <p:bldP spid="191" grpId="1" animBg="1"/>
      <p:bldP spid="193" grpId="0" animBg="1"/>
      <p:bldP spid="193" grpId="1" animBg="1"/>
      <p:bldP spid="198" grpId="0" animBg="1"/>
      <p:bldP spid="198" grpId="1" animBg="1"/>
      <p:bldP spid="199" grpId="0"/>
      <p:bldP spid="199" grpId="1"/>
      <p:bldP spid="201" grpId="0"/>
      <p:bldP spid="201" grpId="1"/>
      <p:bldP spid="202" grpId="0"/>
      <p:bldP spid="202" grpId="1"/>
      <p:bldP spid="204" grpId="0"/>
      <p:bldP spid="204" grpId="1"/>
      <p:bldP spid="205" grpId="0" animBg="1"/>
      <p:bldP spid="205" grpId="1" animBg="1"/>
      <p:bldP spid="206" grpId="0" animBg="1"/>
      <p:bldP spid="206" grpId="1" animBg="1"/>
      <p:bldP spid="221" grpId="0" animBg="1"/>
      <p:bldP spid="221" grpId="1" animBg="1"/>
      <p:bldP spid="222" grpId="0"/>
      <p:bldP spid="224" grpId="0"/>
      <p:bldP spid="225" grpId="0" animBg="1"/>
      <p:bldP spid="226" grpId="0"/>
      <p:bldP spid="227" grpId="0"/>
      <p:bldP spid="228" grpId="0"/>
      <p:bldP spid="229" grpId="0"/>
      <p:bldP spid="230" grpId="0"/>
      <p:bldP spid="231" grpId="0"/>
      <p:bldP spid="232" grpId="0" animBg="1"/>
      <p:bldP spid="232" grpId="1" animBg="1"/>
      <p:bldP spid="233" grpId="0"/>
      <p:bldP spid="233" grpId="1"/>
      <p:bldP spid="235" grpId="0"/>
      <p:bldP spid="235" grpId="1"/>
      <p:bldP spid="236" grpId="0" animBg="1"/>
      <p:bldP spid="236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 rot="5400000">
            <a:off x="488633" y="1269686"/>
            <a:ext cx="3623308" cy="3476624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2089968" y="2355618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01444" y="1179275"/>
            <a:ext cx="100380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525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0" name="Elbow Connector 69"/>
          <p:cNvCxnSpPr/>
          <p:nvPr/>
        </p:nvCxnSpPr>
        <p:spPr>
          <a:xfrm rot="5400000">
            <a:off x="1705268" y="1533269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57665" y="2308997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80525" y="2966222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066379" y="1655642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5   25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69878" y="121362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062080" y="121362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063484" y="1918472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674970" y="191847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78" name="Rectangle 77"/>
          <p:cNvSpPr/>
          <p:nvPr/>
        </p:nvSpPr>
        <p:spPr>
          <a:xfrm>
            <a:off x="2070100" y="232026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974478" y="232026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429957" y="265675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674970" y="265675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76908" y="2966222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413000" y="230899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2651498" y="1916284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2696765" y="4494019"/>
            <a:ext cx="1480750" cy="320969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ounded Rectangle 88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2146300" y="1687805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24125" y="1687323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93" name="Rounded Rectangle 92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94" name="TextBox 93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5" name="TextBox 94"/>
          <p:cNvSpPr txBox="1"/>
          <p:nvPr>
            <p:custDataLst>
              <p:tags r:id="rId6"/>
            </p:custDataLst>
          </p:nvPr>
        </p:nvSpPr>
        <p:spPr>
          <a:xfrm>
            <a:off x="2067326" y="1653319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96" name="Group 95"/>
          <p:cNvGrpSpPr/>
          <p:nvPr>
            <p:custDataLst>
              <p:tags r:id="rId7"/>
            </p:custDataLst>
          </p:nvPr>
        </p:nvGrpSpPr>
        <p:grpSpPr>
          <a:xfrm>
            <a:off x="1974277" y="1653888"/>
            <a:ext cx="490018" cy="338554"/>
            <a:chOff x="3056096" y="-955783"/>
            <a:chExt cx="452523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97" name="Oval 96"/>
            <p:cNvSpPr/>
            <p:nvPr>
              <p:custDataLst>
                <p:tags r:id="rId39"/>
              </p:custDataLst>
            </p:nvPr>
          </p:nvSpPr>
          <p:spPr>
            <a:xfrm>
              <a:off x="3139668" y="-933552"/>
              <a:ext cx="277964" cy="243683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8" name="TextBox 97"/>
            <p:cNvSpPr txBox="1"/>
            <p:nvPr>
              <p:custDataLst>
                <p:tags r:id="rId40"/>
              </p:custDataLst>
            </p:nvPr>
          </p:nvSpPr>
          <p:spPr>
            <a:xfrm>
              <a:off x="3056096" y="-955783"/>
              <a:ext cx="452523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5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99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79298" y="1402325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ounded Rectangle 99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01" name="Rounded Rectangle 100"/>
          <p:cNvSpPr/>
          <p:nvPr>
            <p:custDataLst>
              <p:tags r:id="rId9"/>
            </p:custDataLst>
          </p:nvPr>
        </p:nvSpPr>
        <p:spPr>
          <a:xfrm>
            <a:off x="3337699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4. </a:t>
            </a:r>
          </a:p>
        </p:txBody>
      </p:sp>
      <p:sp>
        <p:nvSpPr>
          <p:cNvPr id="102" name="Oval 101"/>
          <p:cNvSpPr/>
          <p:nvPr>
            <p:custDataLst>
              <p:tags r:id="rId10"/>
            </p:custDataLst>
          </p:nvPr>
        </p:nvSpPr>
        <p:spPr>
          <a:xfrm>
            <a:off x="1284428" y="237921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38339" y="232978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05" name="Rounded Rectangle 104"/>
          <p:cNvSpPr/>
          <p:nvPr>
            <p:custDataLst>
              <p:tags r:id="rId12"/>
            </p:custDataLst>
          </p:nvPr>
        </p:nvSpPr>
        <p:spPr>
          <a:xfrm>
            <a:off x="3657808" y="1979328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125</a:t>
            </a:r>
          </a:p>
        </p:txBody>
      </p:sp>
      <p:sp>
        <p:nvSpPr>
          <p:cNvPr id="106" name="Rounded Rectangle 105"/>
          <p:cNvSpPr/>
          <p:nvPr>
            <p:custDataLst>
              <p:tags r:id="rId13"/>
            </p:custDataLst>
          </p:nvPr>
        </p:nvSpPr>
        <p:spPr>
          <a:xfrm>
            <a:off x="2093411" y="2373192"/>
            <a:ext cx="812513" cy="23658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7" name="Rounded Rectangle 106"/>
          <p:cNvSpPr/>
          <p:nvPr>
            <p:custDataLst>
              <p:tags r:id="rId14"/>
            </p:custDataLst>
          </p:nvPr>
        </p:nvSpPr>
        <p:spPr>
          <a:xfrm>
            <a:off x="4117871" y="1919007"/>
            <a:ext cx="1825729" cy="6754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0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971951" y="1657648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ounded Rectangle 108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10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779461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" name="Group 131"/>
          <p:cNvGrpSpPr/>
          <p:nvPr>
            <p:custDataLst>
              <p:tags r:id="rId16"/>
            </p:custDataLst>
          </p:nvPr>
        </p:nvGrpSpPr>
        <p:grpSpPr>
          <a:xfrm>
            <a:off x="5791200" y="1067664"/>
            <a:ext cx="2895600" cy="2124136"/>
            <a:chOff x="0" y="5126487"/>
            <a:chExt cx="3236278" cy="2081807"/>
          </a:xfrm>
        </p:grpSpPr>
        <p:sp>
          <p:nvSpPr>
            <p:cNvPr id="112" name="Rectangle 111"/>
            <p:cNvSpPr/>
            <p:nvPr>
              <p:custDataLst>
                <p:tags r:id="rId37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3" name="Rectangle 112"/>
            <p:cNvSpPr/>
            <p:nvPr>
              <p:custDataLst>
                <p:tags r:id="rId38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14" name="Rounded Rectangle 113"/>
          <p:cNvSpPr/>
          <p:nvPr/>
        </p:nvSpPr>
        <p:spPr>
          <a:xfrm>
            <a:off x="7044584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5" name="Rectangle 114"/>
          <p:cNvSpPr/>
          <p:nvPr>
            <p:custDataLst>
              <p:tags r:id="rId17"/>
            </p:custDataLst>
          </p:nvPr>
        </p:nvSpPr>
        <p:spPr>
          <a:xfrm>
            <a:off x="6121878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4 1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6186177" y="273581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>
            <p:custDataLst>
              <p:tags r:id="rId18"/>
            </p:custDataLst>
          </p:nvPr>
        </p:nvSpPr>
        <p:spPr>
          <a:xfrm>
            <a:off x="6216364" y="2735818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>
            <p:custDataLst>
              <p:tags r:id="rId19"/>
            </p:custDataLst>
          </p:nvPr>
        </p:nvSpPr>
        <p:spPr>
          <a:xfrm>
            <a:off x="702757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2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708870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>
            <p:custDataLst>
              <p:tags r:id="rId20"/>
            </p:custDataLst>
          </p:nvPr>
        </p:nvSpPr>
        <p:spPr>
          <a:xfrm>
            <a:off x="7112001" y="2735818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21" name="Oval 120"/>
          <p:cNvSpPr/>
          <p:nvPr>
            <p:custDataLst>
              <p:tags r:id="rId21"/>
            </p:custDataLst>
          </p:nvPr>
        </p:nvSpPr>
        <p:spPr>
          <a:xfrm>
            <a:off x="6237099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Oval 121"/>
          <p:cNvSpPr/>
          <p:nvPr>
            <p:custDataLst>
              <p:tags r:id="rId22"/>
            </p:custDataLst>
          </p:nvPr>
        </p:nvSpPr>
        <p:spPr>
          <a:xfrm>
            <a:off x="714242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24" name="Picture 123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25" name="Rectangle 124"/>
            <p:cNvSpPr/>
            <p:nvPr>
              <p:custDataLst>
                <p:tags r:id="rId28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6" name="Rectangle 125"/>
            <p:cNvSpPr/>
            <p:nvPr>
              <p:custDataLst>
                <p:tags r:id="rId29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7" name="Rectangle 126"/>
            <p:cNvSpPr/>
            <p:nvPr>
              <p:custDataLst>
                <p:tags r:id="rId30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8" name="Rectangle 127"/>
            <p:cNvSpPr/>
            <p:nvPr>
              <p:custDataLst>
                <p:tags r:id="rId31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9" name="Rectangle 128"/>
            <p:cNvSpPr/>
            <p:nvPr>
              <p:custDataLst>
                <p:tags r:id="rId32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0" name="Rectangle 129"/>
            <p:cNvSpPr/>
            <p:nvPr>
              <p:custDataLst>
                <p:tags r:id="rId33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1" name="Rectangle 130"/>
            <p:cNvSpPr/>
            <p:nvPr>
              <p:custDataLst>
                <p:tags r:id="rId34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2" name="Rectangle 131"/>
            <p:cNvSpPr/>
            <p:nvPr>
              <p:custDataLst>
                <p:tags r:id="rId35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3" name="Rectangle 132"/>
            <p:cNvSpPr/>
            <p:nvPr>
              <p:custDataLst>
                <p:tags r:id="rId36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4360413" y="1767415"/>
            <a:ext cx="811441" cy="338554"/>
            <a:chOff x="3771431" y="305326"/>
            <a:chExt cx="811441" cy="311045"/>
          </a:xfrm>
        </p:grpSpPr>
        <p:sp>
          <p:nvSpPr>
            <p:cNvPr id="135" name="Rounded Rectangle 134"/>
            <p:cNvSpPr/>
            <p:nvPr/>
          </p:nvSpPr>
          <p:spPr>
            <a:xfrm>
              <a:off x="3818136" y="361095"/>
              <a:ext cx="73152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6" name="Rectangle 135"/>
            <p:cNvSpPr/>
            <p:nvPr>
              <p:custDataLst>
                <p:tags r:id="rId27"/>
              </p:custDataLst>
            </p:nvPr>
          </p:nvSpPr>
          <p:spPr>
            <a:xfrm>
              <a:off x="377143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37" name="Rounded Rectangle 136"/>
          <p:cNvSpPr/>
          <p:nvPr/>
        </p:nvSpPr>
        <p:spPr>
          <a:xfrm rot="5400000">
            <a:off x="1097461" y="1682811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078565" y="165564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139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80" y="1517829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98"/>
              <p:cNvSpPr txBox="1"/>
              <p:nvPr/>
            </p:nvSpPr>
            <p:spPr>
              <a:xfrm>
                <a:off x="2451100" y="4439267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529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23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40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00" y="4439267"/>
                <a:ext cx="1968500" cy="408958"/>
              </a:xfrm>
              <a:prstGeom prst="rect">
                <a:avLst/>
              </a:prstGeom>
              <a:blipFill rotWithShape="1">
                <a:blip r:embed="rId5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Oval 140"/>
          <p:cNvSpPr/>
          <p:nvPr/>
        </p:nvSpPr>
        <p:spPr>
          <a:xfrm>
            <a:off x="2440030" y="2984843"/>
            <a:ext cx="325921" cy="288341"/>
          </a:xfrm>
          <a:prstGeom prst="ellips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61975" y="3257550"/>
            <a:ext cx="36718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we get a remainder of  41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533475" y="4023362"/>
            <a:ext cx="360380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The least number to be added	from 	the given number = 529 – 525 = 4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537393" y="4473773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15539" y="4473773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525 + 4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940282" y="44737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168882" y="4473773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529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8" name="Rounded Rectangle 147"/>
          <p:cNvSpPr/>
          <p:nvPr>
            <p:custDataLst>
              <p:tags r:id="rId23"/>
            </p:custDataLst>
          </p:nvPr>
        </p:nvSpPr>
        <p:spPr>
          <a:xfrm>
            <a:off x="3512779" y="3940471"/>
            <a:ext cx="1757898" cy="5251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  <p:sp>
        <p:nvSpPr>
          <p:cNvPr id="149" name="Rectangle 148"/>
          <p:cNvSpPr/>
          <p:nvPr>
            <p:custDataLst>
              <p:tags r:id="rId24"/>
            </p:custDataLst>
          </p:nvPr>
        </p:nvSpPr>
        <p:spPr>
          <a:xfrm>
            <a:off x="779842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0" name="Straight Connector 149"/>
          <p:cNvCxnSpPr/>
          <p:nvPr/>
        </p:nvCxnSpPr>
        <p:spPr>
          <a:xfrm>
            <a:off x="785955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>
            <p:custDataLst>
              <p:tags r:id="rId25"/>
            </p:custDataLst>
          </p:nvPr>
        </p:nvSpPr>
        <p:spPr>
          <a:xfrm>
            <a:off x="778125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1 29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52" name="Oval 151"/>
          <p:cNvSpPr/>
          <p:nvPr>
            <p:custDataLst>
              <p:tags r:id="rId26"/>
            </p:custDataLst>
          </p:nvPr>
        </p:nvSpPr>
        <p:spPr>
          <a:xfrm>
            <a:off x="791327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53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286" y="1525082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Rectangle 153"/>
          <p:cNvSpPr/>
          <p:nvPr/>
        </p:nvSpPr>
        <p:spPr>
          <a:xfrm>
            <a:off x="759877" y="3477683"/>
            <a:ext cx="1170524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22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 &lt; 525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34473" y="3672418"/>
            <a:ext cx="292333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Next perfect square number, 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45066" y="3858686"/>
            <a:ext cx="107353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23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2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 529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0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00"/>
                            </p:stCondLst>
                            <p:childTnLst>
                              <p:par>
                                <p:cTn id="4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81" grpId="0"/>
      <p:bldP spid="67" grpId="0" animBg="1"/>
      <p:bldP spid="68" grpId="0" animBg="1"/>
      <p:bldP spid="68" grpId="1" animBg="1"/>
      <p:bldP spid="69" grpId="0"/>
      <p:bldP spid="73" grpId="0"/>
      <p:bldP spid="74" grpId="0"/>
      <p:bldP spid="75" grpId="0"/>
      <p:bldP spid="76" grpId="0"/>
      <p:bldP spid="77" grpId="0"/>
      <p:bldP spid="78" grpId="0"/>
      <p:bldP spid="82" grpId="0"/>
      <p:bldP spid="83" grpId="0"/>
      <p:bldP spid="84" grpId="0"/>
      <p:bldP spid="85" grpId="0"/>
      <p:bldP spid="86" grpId="0"/>
      <p:bldP spid="88" grpId="0" animBg="1"/>
      <p:bldP spid="89" grpId="0" animBg="1"/>
      <p:bldP spid="89" grpId="1" animBg="1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5" grpId="0"/>
      <p:bldP spid="100" grpId="0" animBg="1"/>
      <p:bldP spid="100" grpId="1" animBg="1"/>
      <p:bldP spid="101" grpId="0" animBg="1"/>
      <p:bldP spid="101" grpId="1" animBg="1"/>
      <p:bldP spid="102" grpId="0" animBg="1"/>
      <p:bldP spid="103" grpId="0"/>
      <p:bldP spid="104" grpId="0" animBg="1"/>
      <p:bldP spid="104" grpId="1" animBg="1"/>
      <p:bldP spid="105" grpId="0" animBg="1"/>
      <p:bldP spid="105" grpId="1" animBg="1"/>
      <p:bldP spid="106" grpId="0" animBg="1"/>
      <p:bldP spid="107" grpId="0" animBg="1"/>
      <p:bldP spid="107" grpId="1" animBg="1"/>
      <p:bldP spid="109" grpId="0" animBg="1"/>
      <p:bldP spid="109" grpId="1" animBg="1"/>
      <p:bldP spid="114" grpId="0" animBg="1"/>
      <p:bldP spid="114" grpId="1" animBg="1"/>
      <p:bldP spid="115" grpId="0"/>
      <p:bldP spid="115" grpId="1"/>
      <p:bldP spid="117" grpId="0"/>
      <p:bldP spid="117" grpId="1"/>
      <p:bldP spid="118" grpId="0"/>
      <p:bldP spid="118" grpId="1"/>
      <p:bldP spid="120" grpId="0"/>
      <p:bldP spid="120" grpId="1"/>
      <p:bldP spid="121" grpId="0" animBg="1"/>
      <p:bldP spid="121" grpId="1" animBg="1"/>
      <p:bldP spid="122" grpId="0" animBg="1"/>
      <p:bldP spid="122" grpId="1" animBg="1"/>
      <p:bldP spid="137" grpId="0" animBg="1"/>
      <p:bldP spid="137" grpId="1" animBg="1"/>
      <p:bldP spid="138" grpId="0"/>
      <p:bldP spid="140" grpId="0"/>
      <p:bldP spid="141" grpId="0" animBg="1"/>
      <p:bldP spid="142" grpId="0"/>
      <p:bldP spid="143" grpId="0"/>
      <p:bldP spid="144" grpId="0"/>
      <p:bldP spid="145" grpId="0"/>
      <p:bldP spid="146" grpId="0"/>
      <p:bldP spid="147" grpId="0"/>
      <p:bldP spid="148" grpId="0" animBg="1"/>
      <p:bldP spid="148" grpId="1" animBg="1"/>
      <p:bldP spid="149" grpId="0"/>
      <p:bldP spid="149" grpId="1"/>
      <p:bldP spid="151" grpId="0"/>
      <p:bldP spid="151" grpId="1"/>
      <p:bldP spid="152" grpId="0" animBg="1"/>
      <p:bldP spid="152" grpId="1" animBg="1"/>
      <p:bldP spid="154" grpId="0"/>
      <p:bldP spid="155" grpId="0"/>
      <p:bldP spid="15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57" name="Rounded Rectangle 156"/>
          <p:cNvSpPr/>
          <p:nvPr/>
        </p:nvSpPr>
        <p:spPr>
          <a:xfrm rot="5400000">
            <a:off x="488633" y="1269686"/>
            <a:ext cx="3623308" cy="3476624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2089968" y="2367538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01444" y="117927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1750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60" name="Elbow Connector 159"/>
          <p:cNvCxnSpPr/>
          <p:nvPr/>
        </p:nvCxnSpPr>
        <p:spPr>
          <a:xfrm rot="5400000">
            <a:off x="1705268" y="1545189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794590" y="2320917"/>
            <a:ext cx="238523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817450" y="2978142"/>
            <a:ext cx="238523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/>
        </p:nvSpPr>
        <p:spPr>
          <a:xfrm>
            <a:off x="2066379" y="1667562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17  50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269878" y="122554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2062080" y="122554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063484" y="1930392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1674970" y="193039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2070100" y="233218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974478" y="233218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2429957" y="266867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1674970" y="266867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2176908" y="2978142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413000" y="232091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2651498" y="1928204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ounded Rectangle 174"/>
          <p:cNvSpPr/>
          <p:nvPr/>
        </p:nvSpPr>
        <p:spPr>
          <a:xfrm>
            <a:off x="2479241" y="4540399"/>
            <a:ext cx="1532030" cy="29301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76" name="Rounded Rectangle 175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77" name="Straight Connector 176"/>
          <p:cNvCxnSpPr/>
          <p:nvPr/>
        </p:nvCxnSpPr>
        <p:spPr>
          <a:xfrm>
            <a:off x="2146300" y="1699725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2524125" y="1699243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ounded Rectangle 178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80" name="Rounded Rectangle 179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81" name="TextBox 180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2" name="TextBox 181"/>
          <p:cNvSpPr txBox="1"/>
          <p:nvPr>
            <p:custDataLst>
              <p:tags r:id="rId6"/>
            </p:custDataLst>
          </p:nvPr>
        </p:nvSpPr>
        <p:spPr>
          <a:xfrm>
            <a:off x="2067326" y="1665239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17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83" name="Group 182"/>
          <p:cNvGrpSpPr/>
          <p:nvPr>
            <p:custDataLst>
              <p:tags r:id="rId7"/>
            </p:custDataLst>
          </p:nvPr>
        </p:nvGrpSpPr>
        <p:grpSpPr>
          <a:xfrm>
            <a:off x="2037501" y="1674275"/>
            <a:ext cx="490018" cy="338554"/>
            <a:chOff x="3056096" y="-955783"/>
            <a:chExt cx="452523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84" name="Oval 183"/>
            <p:cNvSpPr/>
            <p:nvPr>
              <p:custDataLst>
                <p:tags r:id="rId39"/>
              </p:custDataLst>
            </p:nvPr>
          </p:nvSpPr>
          <p:spPr>
            <a:xfrm>
              <a:off x="3118301" y="-945736"/>
              <a:ext cx="336337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85" name="TextBox 184"/>
            <p:cNvSpPr txBox="1"/>
            <p:nvPr>
              <p:custDataLst>
                <p:tags r:id="rId40"/>
              </p:custDataLst>
            </p:nvPr>
          </p:nvSpPr>
          <p:spPr>
            <a:xfrm>
              <a:off x="3056096" y="-955783"/>
              <a:ext cx="452523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17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8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15327" y="1368348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Rounded Rectangle 186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88" name="Rounded Rectangle 187"/>
          <p:cNvSpPr/>
          <p:nvPr>
            <p:custDataLst>
              <p:tags r:id="rId9"/>
            </p:custDataLst>
          </p:nvPr>
        </p:nvSpPr>
        <p:spPr>
          <a:xfrm>
            <a:off x="3337699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8. </a:t>
            </a:r>
          </a:p>
        </p:txBody>
      </p:sp>
      <p:sp>
        <p:nvSpPr>
          <p:cNvPr id="189" name="Oval 188"/>
          <p:cNvSpPr/>
          <p:nvPr>
            <p:custDataLst>
              <p:tags r:id="rId10"/>
            </p:custDataLst>
          </p:nvPr>
        </p:nvSpPr>
        <p:spPr>
          <a:xfrm>
            <a:off x="1284428" y="239113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1238339" y="234170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92" name="Rounded Rectangle 191"/>
          <p:cNvSpPr/>
          <p:nvPr>
            <p:custDataLst>
              <p:tags r:id="rId12"/>
            </p:custDataLst>
          </p:nvPr>
        </p:nvSpPr>
        <p:spPr>
          <a:xfrm>
            <a:off x="3657808" y="1979328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150</a:t>
            </a:r>
          </a:p>
        </p:txBody>
      </p:sp>
      <p:sp>
        <p:nvSpPr>
          <p:cNvPr id="193" name="Rounded Rectangle 192"/>
          <p:cNvSpPr/>
          <p:nvPr>
            <p:custDataLst>
              <p:tags r:id="rId13"/>
            </p:custDataLst>
          </p:nvPr>
        </p:nvSpPr>
        <p:spPr>
          <a:xfrm>
            <a:off x="2086808" y="2373998"/>
            <a:ext cx="820638" cy="24865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4" name="Rounded Rectangle 193"/>
          <p:cNvSpPr/>
          <p:nvPr>
            <p:custDataLst>
              <p:tags r:id="rId14"/>
            </p:custDataLst>
          </p:nvPr>
        </p:nvSpPr>
        <p:spPr>
          <a:xfrm>
            <a:off x="4187720" y="1915629"/>
            <a:ext cx="1686030" cy="6822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95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1042511" y="1637936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ounded Rectangle 195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97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779461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8" name="Group 131"/>
          <p:cNvGrpSpPr/>
          <p:nvPr>
            <p:custDataLst>
              <p:tags r:id="rId16"/>
            </p:custDataLst>
          </p:nvPr>
        </p:nvGrpSpPr>
        <p:grpSpPr>
          <a:xfrm>
            <a:off x="5791200" y="1067664"/>
            <a:ext cx="2895600" cy="2124136"/>
            <a:chOff x="0" y="5126487"/>
            <a:chExt cx="3236278" cy="2081807"/>
          </a:xfrm>
        </p:grpSpPr>
        <p:sp>
          <p:nvSpPr>
            <p:cNvPr id="199" name="Rectangle 198"/>
            <p:cNvSpPr/>
            <p:nvPr>
              <p:custDataLst>
                <p:tags r:id="rId37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00" name="Rectangle 199"/>
            <p:cNvSpPr/>
            <p:nvPr>
              <p:custDataLst>
                <p:tags r:id="rId38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1" name="Rounded Rectangle 200"/>
          <p:cNvSpPr/>
          <p:nvPr/>
        </p:nvSpPr>
        <p:spPr>
          <a:xfrm>
            <a:off x="7044584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2" name="Rectangle 201"/>
          <p:cNvSpPr/>
          <p:nvPr>
            <p:custDataLst>
              <p:tags r:id="rId17"/>
            </p:custDataLst>
          </p:nvPr>
        </p:nvSpPr>
        <p:spPr>
          <a:xfrm>
            <a:off x="6121878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8 0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0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3" name="Straight Connector 202"/>
          <p:cNvCxnSpPr/>
          <p:nvPr/>
        </p:nvCxnSpPr>
        <p:spPr>
          <a:xfrm>
            <a:off x="6186177" y="273581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/>
          <p:cNvSpPr/>
          <p:nvPr>
            <p:custDataLst>
              <p:tags r:id="rId18"/>
            </p:custDataLst>
          </p:nvPr>
        </p:nvSpPr>
        <p:spPr>
          <a:xfrm>
            <a:off x="6216364" y="2735818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00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5" name="Rectangle 204"/>
          <p:cNvSpPr/>
          <p:nvPr>
            <p:custDataLst>
              <p:tags r:id="rId19"/>
            </p:custDataLst>
          </p:nvPr>
        </p:nvSpPr>
        <p:spPr>
          <a:xfrm>
            <a:off x="702757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8 1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6" name="Straight Connector 205"/>
          <p:cNvCxnSpPr/>
          <p:nvPr/>
        </p:nvCxnSpPr>
        <p:spPr>
          <a:xfrm>
            <a:off x="708870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>
            <p:custDataLst>
              <p:tags r:id="rId20"/>
            </p:custDataLst>
          </p:nvPr>
        </p:nvSpPr>
        <p:spPr>
          <a:xfrm>
            <a:off x="7112001" y="2735818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8" name="Oval 207"/>
          <p:cNvSpPr/>
          <p:nvPr>
            <p:custDataLst>
              <p:tags r:id="rId21"/>
            </p:custDataLst>
          </p:nvPr>
        </p:nvSpPr>
        <p:spPr>
          <a:xfrm>
            <a:off x="6237099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9" name="Oval 208"/>
          <p:cNvSpPr/>
          <p:nvPr>
            <p:custDataLst>
              <p:tags r:id="rId22"/>
            </p:custDataLst>
          </p:nvPr>
        </p:nvSpPr>
        <p:spPr>
          <a:xfrm>
            <a:off x="714242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211" name="Picture 210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212" name="Rectangle 211"/>
            <p:cNvSpPr/>
            <p:nvPr>
              <p:custDataLst>
                <p:tags r:id="rId28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3" name="Rectangle 212"/>
            <p:cNvSpPr/>
            <p:nvPr>
              <p:custDataLst>
                <p:tags r:id="rId29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4" name="Rectangle 213"/>
            <p:cNvSpPr/>
            <p:nvPr>
              <p:custDataLst>
                <p:tags r:id="rId30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5" name="Rectangle 214"/>
            <p:cNvSpPr/>
            <p:nvPr>
              <p:custDataLst>
                <p:tags r:id="rId31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6" name="Rectangle 215"/>
            <p:cNvSpPr/>
            <p:nvPr>
              <p:custDataLst>
                <p:tags r:id="rId32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7" name="Rectangle 216"/>
            <p:cNvSpPr/>
            <p:nvPr>
              <p:custDataLst>
                <p:tags r:id="rId33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8" name="Rectangle 217"/>
            <p:cNvSpPr/>
            <p:nvPr>
              <p:custDataLst>
                <p:tags r:id="rId34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9" name="Rectangle 218"/>
            <p:cNvSpPr/>
            <p:nvPr>
              <p:custDataLst>
                <p:tags r:id="rId35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20" name="Rectangle 219"/>
            <p:cNvSpPr/>
            <p:nvPr>
              <p:custDataLst>
                <p:tags r:id="rId36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4360413" y="2173930"/>
            <a:ext cx="947695" cy="338554"/>
            <a:chOff x="3771431" y="305326"/>
            <a:chExt cx="947695" cy="311045"/>
          </a:xfrm>
        </p:grpSpPr>
        <p:sp>
          <p:nvSpPr>
            <p:cNvPr id="222" name="Rounded Rectangle 221"/>
            <p:cNvSpPr/>
            <p:nvPr/>
          </p:nvSpPr>
          <p:spPr>
            <a:xfrm>
              <a:off x="3818136" y="361095"/>
              <a:ext cx="82296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3" name="Rectangle 222"/>
            <p:cNvSpPr/>
            <p:nvPr>
              <p:custDataLst>
                <p:tags r:id="rId27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24" name="Rounded Rectangle 223"/>
          <p:cNvSpPr/>
          <p:nvPr/>
        </p:nvSpPr>
        <p:spPr>
          <a:xfrm rot="5400000">
            <a:off x="1117781" y="1694731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078565" y="166756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26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441" y="1511574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98"/>
              <p:cNvSpPr txBox="1"/>
              <p:nvPr/>
            </p:nvSpPr>
            <p:spPr>
              <a:xfrm>
                <a:off x="2256368" y="4476750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1764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42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27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368" y="4476750"/>
                <a:ext cx="1968500" cy="408958"/>
              </a:xfrm>
              <a:prstGeom prst="rect">
                <a:avLst/>
              </a:prstGeom>
              <a:blipFill rotWithShape="1">
                <a:blip r:embed="rId51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Oval 227"/>
          <p:cNvSpPr/>
          <p:nvPr/>
        </p:nvSpPr>
        <p:spPr>
          <a:xfrm>
            <a:off x="2440030" y="2996763"/>
            <a:ext cx="325921" cy="2883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561975" y="3274481"/>
            <a:ext cx="36718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of  69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525008" y="4099562"/>
            <a:ext cx="396232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The least number to be added	from 	</a:t>
            </a:r>
          </a:p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 given number = 1764 – 1750 =14 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537393" y="4549973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719665" y="4549973"/>
            <a:ext cx="112562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1750 + 14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1735666" y="454997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913464" y="4549973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1764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5" name="Rounded Rectangle 234"/>
          <p:cNvSpPr/>
          <p:nvPr>
            <p:custDataLst>
              <p:tags r:id="rId23"/>
            </p:custDataLst>
          </p:nvPr>
        </p:nvSpPr>
        <p:spPr>
          <a:xfrm>
            <a:off x="4338102" y="3940471"/>
            <a:ext cx="1757898" cy="5251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  <p:sp>
        <p:nvSpPr>
          <p:cNvPr id="236" name="Rectangle 235"/>
          <p:cNvSpPr/>
          <p:nvPr>
            <p:custDataLst>
              <p:tags r:id="rId24"/>
            </p:custDataLst>
          </p:nvPr>
        </p:nvSpPr>
        <p:spPr>
          <a:xfrm>
            <a:off x="779842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8 2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37" name="Straight Connector 236"/>
          <p:cNvCxnSpPr/>
          <p:nvPr/>
        </p:nvCxnSpPr>
        <p:spPr>
          <a:xfrm>
            <a:off x="785955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>
            <p:custDataLst>
              <p:tags r:id="rId25"/>
            </p:custDataLst>
          </p:nvPr>
        </p:nvSpPr>
        <p:spPr>
          <a:xfrm>
            <a:off x="777240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1 64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39" name="Oval 238"/>
          <p:cNvSpPr/>
          <p:nvPr>
            <p:custDataLst>
              <p:tags r:id="rId26"/>
            </p:custDataLst>
          </p:nvPr>
        </p:nvSpPr>
        <p:spPr>
          <a:xfrm>
            <a:off x="791327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40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594" y="1524097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" name="Rectangle 240"/>
          <p:cNvSpPr/>
          <p:nvPr/>
        </p:nvSpPr>
        <p:spPr>
          <a:xfrm>
            <a:off x="550335" y="3500104"/>
            <a:ext cx="151976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41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&lt; 1750 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533399" y="3714747"/>
            <a:ext cx="3962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Next perfect square number,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42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1764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3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81" grpId="0"/>
      <p:bldP spid="157" grpId="0" animBg="1"/>
      <p:bldP spid="158" grpId="0" animBg="1"/>
      <p:bldP spid="158" grpId="1" animBg="1"/>
      <p:bldP spid="159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5" grpId="0" animBg="1"/>
      <p:bldP spid="176" grpId="0" animBg="1"/>
      <p:bldP spid="176" grpId="1" animBg="1"/>
      <p:bldP spid="179" grpId="0" animBg="1"/>
      <p:bldP spid="179" grpId="1" animBg="1"/>
      <p:bldP spid="180" grpId="0" animBg="1"/>
      <p:bldP spid="180" grpId="1" animBg="1"/>
      <p:bldP spid="181" grpId="0"/>
      <p:bldP spid="181" grpId="1"/>
      <p:bldP spid="182" grpId="0"/>
      <p:bldP spid="187" grpId="0" animBg="1"/>
      <p:bldP spid="187" grpId="1" animBg="1"/>
      <p:bldP spid="188" grpId="0" animBg="1"/>
      <p:bldP spid="188" grpId="1" animBg="1"/>
      <p:bldP spid="189" grpId="0" animBg="1"/>
      <p:bldP spid="190" grpId="0"/>
      <p:bldP spid="191" grpId="0" animBg="1"/>
      <p:bldP spid="191" grpId="1" animBg="1"/>
      <p:bldP spid="192" grpId="0" animBg="1"/>
      <p:bldP spid="192" grpId="1" animBg="1"/>
      <p:bldP spid="193" grpId="0" animBg="1"/>
      <p:bldP spid="194" grpId="0" animBg="1"/>
      <p:bldP spid="194" grpId="1" animBg="1"/>
      <p:bldP spid="196" grpId="0" animBg="1"/>
      <p:bldP spid="196" grpId="1" animBg="1"/>
      <p:bldP spid="201" grpId="0" animBg="1"/>
      <p:bldP spid="201" grpId="1" animBg="1"/>
      <p:bldP spid="202" grpId="0"/>
      <p:bldP spid="202" grpId="1"/>
      <p:bldP spid="204" grpId="0"/>
      <p:bldP spid="204" grpId="1"/>
      <p:bldP spid="205" grpId="0"/>
      <p:bldP spid="205" grpId="1"/>
      <p:bldP spid="207" grpId="0"/>
      <p:bldP spid="207" grpId="1"/>
      <p:bldP spid="208" grpId="0" animBg="1"/>
      <p:bldP spid="208" grpId="1" animBg="1"/>
      <p:bldP spid="209" grpId="0" animBg="1"/>
      <p:bldP spid="209" grpId="1" animBg="1"/>
      <p:bldP spid="224" grpId="0" animBg="1"/>
      <p:bldP spid="224" grpId="1" animBg="1"/>
      <p:bldP spid="225" grpId="0"/>
      <p:bldP spid="227" grpId="0"/>
      <p:bldP spid="228" grpId="0" animBg="1"/>
      <p:bldP spid="229" grpId="0"/>
      <p:bldP spid="230" grpId="0"/>
      <p:bldP spid="231" grpId="0"/>
      <p:bldP spid="232" grpId="0"/>
      <p:bldP spid="233" grpId="0"/>
      <p:bldP spid="234" grpId="0"/>
      <p:bldP spid="235" grpId="0" animBg="1"/>
      <p:bldP spid="235" grpId="1" animBg="1"/>
      <p:bldP spid="236" grpId="0"/>
      <p:bldP spid="236" grpId="1"/>
      <p:bldP spid="238" grpId="0"/>
      <p:bldP spid="238" grpId="1"/>
      <p:bldP spid="239" grpId="0" animBg="1"/>
      <p:bldP spid="239" grpId="1" animBg="1"/>
      <p:bldP spid="241" grpId="0"/>
      <p:bldP spid="24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264" name="Rounded Rectangle 263"/>
          <p:cNvSpPr/>
          <p:nvPr/>
        </p:nvSpPr>
        <p:spPr>
          <a:xfrm rot="5400000">
            <a:off x="488633" y="1269686"/>
            <a:ext cx="3623308" cy="3476624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5" name="Rounded Rectangle 264"/>
          <p:cNvSpPr/>
          <p:nvPr/>
        </p:nvSpPr>
        <p:spPr>
          <a:xfrm>
            <a:off x="2089968" y="2339450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701444" y="1179275"/>
            <a:ext cx="100380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(iii)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252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267" name="Elbow Connector 266"/>
          <p:cNvCxnSpPr/>
          <p:nvPr/>
        </p:nvCxnSpPr>
        <p:spPr>
          <a:xfrm rot="5400000">
            <a:off x="1705268" y="1517101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914400" y="2292829"/>
            <a:ext cx="2122348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937260" y="2950054"/>
            <a:ext cx="2122348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Rectangle 269"/>
          <p:cNvSpPr/>
          <p:nvPr/>
        </p:nvSpPr>
        <p:spPr>
          <a:xfrm>
            <a:off x="2066379" y="1639474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2   52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2269878" y="119745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2062080" y="119745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2063484" y="1902304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674970" y="1902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2070100" y="230409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974478" y="230409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2201333" y="2640582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1674970" y="264058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2176908" y="2950054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2413000" y="229282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281" name="Straight Arrow Connector 280"/>
          <p:cNvCxnSpPr/>
          <p:nvPr/>
        </p:nvCxnSpPr>
        <p:spPr>
          <a:xfrm>
            <a:off x="2651498" y="1900116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Rounded Rectangle 281"/>
          <p:cNvSpPr/>
          <p:nvPr/>
        </p:nvSpPr>
        <p:spPr>
          <a:xfrm>
            <a:off x="2350891" y="4534711"/>
            <a:ext cx="1472250" cy="2959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283" name="Rounded Rectangle 282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284" name="Straight Connector 283"/>
          <p:cNvCxnSpPr/>
          <p:nvPr/>
        </p:nvCxnSpPr>
        <p:spPr>
          <a:xfrm>
            <a:off x="2146300" y="1671637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2524125" y="1671155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Rounded Rectangle 285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287" name="Rounded Rectangle 286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288" name="TextBox 287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9" name="TextBox 288"/>
          <p:cNvSpPr txBox="1"/>
          <p:nvPr>
            <p:custDataLst>
              <p:tags r:id="rId6"/>
            </p:custDataLst>
          </p:nvPr>
        </p:nvSpPr>
        <p:spPr>
          <a:xfrm>
            <a:off x="2067326" y="1637151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290" name="Group 289"/>
          <p:cNvGrpSpPr/>
          <p:nvPr>
            <p:custDataLst>
              <p:tags r:id="rId7"/>
            </p:custDataLst>
          </p:nvPr>
        </p:nvGrpSpPr>
        <p:grpSpPr>
          <a:xfrm>
            <a:off x="2024582" y="1628372"/>
            <a:ext cx="490018" cy="338554"/>
            <a:chOff x="3056096" y="-955783"/>
            <a:chExt cx="452523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291" name="Oval 290"/>
            <p:cNvSpPr/>
            <p:nvPr>
              <p:custDataLst>
                <p:tags r:id="rId39"/>
              </p:custDataLst>
            </p:nvPr>
          </p:nvSpPr>
          <p:spPr>
            <a:xfrm>
              <a:off x="3118301" y="-945736"/>
              <a:ext cx="336337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92" name="TextBox 291"/>
            <p:cNvSpPr txBox="1"/>
            <p:nvPr>
              <p:custDataLst>
                <p:tags r:id="rId40"/>
              </p:custDataLst>
            </p:nvPr>
          </p:nvSpPr>
          <p:spPr>
            <a:xfrm>
              <a:off x="3056096" y="-955783"/>
              <a:ext cx="452523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pic>
        <p:nvPicPr>
          <p:cNvPr id="293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09338" y="1351520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ounded Rectangle 293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295" name="Rounded Rectangle 294"/>
          <p:cNvSpPr/>
          <p:nvPr>
            <p:custDataLst>
              <p:tags r:id="rId9"/>
            </p:custDataLst>
          </p:nvPr>
        </p:nvSpPr>
        <p:spPr>
          <a:xfrm>
            <a:off x="3337699" y="18859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2. </a:t>
            </a:r>
          </a:p>
        </p:txBody>
      </p:sp>
      <p:sp>
        <p:nvSpPr>
          <p:cNvPr id="296" name="Oval 295"/>
          <p:cNvSpPr/>
          <p:nvPr>
            <p:custDataLst>
              <p:tags r:id="rId10"/>
            </p:custDataLst>
          </p:nvPr>
        </p:nvSpPr>
        <p:spPr>
          <a:xfrm>
            <a:off x="1284428" y="2363048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1238339" y="2313621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rgbClr val="FF0066"/>
              </a:solidFill>
              <a:latin typeface="Bookman Old Style" pitchFamily="18" charset="0"/>
            </a:endParaRPr>
          </a:p>
        </p:txBody>
      </p:sp>
      <p:sp>
        <p:nvSpPr>
          <p:cNvPr id="298" name="Rounded Rectangle 297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299" name="Rounded Rectangle 298"/>
          <p:cNvSpPr/>
          <p:nvPr>
            <p:custDataLst>
              <p:tags r:id="rId12"/>
            </p:custDataLst>
          </p:nvPr>
        </p:nvSpPr>
        <p:spPr>
          <a:xfrm>
            <a:off x="3657808" y="1979328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152</a:t>
            </a:r>
          </a:p>
        </p:txBody>
      </p:sp>
      <p:sp>
        <p:nvSpPr>
          <p:cNvPr id="300" name="Rounded Rectangle 299"/>
          <p:cNvSpPr/>
          <p:nvPr>
            <p:custDataLst>
              <p:tags r:id="rId13"/>
            </p:custDataLst>
          </p:nvPr>
        </p:nvSpPr>
        <p:spPr>
          <a:xfrm>
            <a:off x="2113128" y="2350990"/>
            <a:ext cx="773078" cy="24865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01" name="Rounded Rectangle 300"/>
          <p:cNvSpPr/>
          <p:nvPr>
            <p:custDataLst>
              <p:tags r:id="rId14"/>
            </p:custDataLst>
          </p:nvPr>
        </p:nvSpPr>
        <p:spPr>
          <a:xfrm>
            <a:off x="4170776" y="1912218"/>
            <a:ext cx="1719919" cy="689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302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1032565" y="1583370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3" name="Rounded Rectangle 302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304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779461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5" name="Group 131"/>
          <p:cNvGrpSpPr/>
          <p:nvPr>
            <p:custDataLst>
              <p:tags r:id="rId16"/>
            </p:custDataLst>
          </p:nvPr>
        </p:nvGrpSpPr>
        <p:grpSpPr>
          <a:xfrm>
            <a:off x="5791200" y="1067664"/>
            <a:ext cx="2895600" cy="2124136"/>
            <a:chOff x="0" y="5126487"/>
            <a:chExt cx="3236278" cy="2081807"/>
          </a:xfrm>
        </p:grpSpPr>
        <p:sp>
          <p:nvSpPr>
            <p:cNvPr id="306" name="Rectangle 305"/>
            <p:cNvSpPr/>
            <p:nvPr>
              <p:custDataLst>
                <p:tags r:id="rId37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307" name="Rectangle 306"/>
            <p:cNvSpPr/>
            <p:nvPr>
              <p:custDataLst>
                <p:tags r:id="rId38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308" name="Rounded Rectangle 307"/>
          <p:cNvSpPr/>
          <p:nvPr/>
        </p:nvSpPr>
        <p:spPr>
          <a:xfrm>
            <a:off x="7044584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9" name="Rectangle 308"/>
          <p:cNvSpPr/>
          <p:nvPr>
            <p:custDataLst>
              <p:tags r:id="rId17"/>
            </p:custDataLst>
          </p:nvPr>
        </p:nvSpPr>
        <p:spPr>
          <a:xfrm>
            <a:off x="6121878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310" name="Straight Connector 309"/>
          <p:cNvCxnSpPr/>
          <p:nvPr/>
        </p:nvCxnSpPr>
        <p:spPr>
          <a:xfrm>
            <a:off x="6186177" y="273581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ectangle 310"/>
          <p:cNvSpPr/>
          <p:nvPr>
            <p:custDataLst>
              <p:tags r:id="rId18"/>
            </p:custDataLst>
          </p:nvPr>
        </p:nvSpPr>
        <p:spPr>
          <a:xfrm>
            <a:off x="6224831" y="2735818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96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312" name="Rectangle 311"/>
          <p:cNvSpPr/>
          <p:nvPr>
            <p:custDataLst>
              <p:tags r:id="rId19"/>
            </p:custDataLst>
          </p:nvPr>
        </p:nvSpPr>
        <p:spPr>
          <a:xfrm>
            <a:off x="702757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2 5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313" name="Straight Connector 312"/>
          <p:cNvCxnSpPr/>
          <p:nvPr/>
        </p:nvCxnSpPr>
        <p:spPr>
          <a:xfrm>
            <a:off x="708870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ectangle 313"/>
          <p:cNvSpPr/>
          <p:nvPr>
            <p:custDataLst>
              <p:tags r:id="rId20"/>
            </p:custDataLst>
          </p:nvPr>
        </p:nvSpPr>
        <p:spPr>
          <a:xfrm>
            <a:off x="6984999" y="2727351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1 25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315" name="Oval 314"/>
          <p:cNvSpPr/>
          <p:nvPr>
            <p:custDataLst>
              <p:tags r:id="rId21"/>
            </p:custDataLst>
          </p:nvPr>
        </p:nvSpPr>
        <p:spPr>
          <a:xfrm>
            <a:off x="6237099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16" name="Oval 315"/>
          <p:cNvSpPr/>
          <p:nvPr>
            <p:custDataLst>
              <p:tags r:id="rId22"/>
            </p:custDataLst>
          </p:nvPr>
        </p:nvSpPr>
        <p:spPr>
          <a:xfrm>
            <a:off x="714242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317" name="Group 316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318" name="Picture 317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319" name="Rectangle 318"/>
            <p:cNvSpPr/>
            <p:nvPr>
              <p:custDataLst>
                <p:tags r:id="rId28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320" name="Rectangle 319"/>
            <p:cNvSpPr/>
            <p:nvPr>
              <p:custDataLst>
                <p:tags r:id="rId29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321" name="Rectangle 320"/>
            <p:cNvSpPr/>
            <p:nvPr>
              <p:custDataLst>
                <p:tags r:id="rId30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322" name="Rectangle 321"/>
            <p:cNvSpPr/>
            <p:nvPr>
              <p:custDataLst>
                <p:tags r:id="rId31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323" name="Rectangle 322"/>
            <p:cNvSpPr/>
            <p:nvPr>
              <p:custDataLst>
                <p:tags r:id="rId32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324" name="Rectangle 323"/>
            <p:cNvSpPr/>
            <p:nvPr>
              <p:custDataLst>
                <p:tags r:id="rId33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325" name="Rectangle 324"/>
            <p:cNvSpPr/>
            <p:nvPr>
              <p:custDataLst>
                <p:tags r:id="rId34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326" name="Rectangle 325"/>
            <p:cNvSpPr/>
            <p:nvPr>
              <p:custDataLst>
                <p:tags r:id="rId35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327" name="Rectangle 326"/>
            <p:cNvSpPr/>
            <p:nvPr>
              <p:custDataLst>
                <p:tags r:id="rId36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4377347" y="1589617"/>
            <a:ext cx="811441" cy="338554"/>
            <a:chOff x="3771431" y="305326"/>
            <a:chExt cx="811441" cy="311045"/>
          </a:xfrm>
        </p:grpSpPr>
        <p:sp>
          <p:nvSpPr>
            <p:cNvPr id="329" name="Rounded Rectangle 328"/>
            <p:cNvSpPr/>
            <p:nvPr/>
          </p:nvSpPr>
          <p:spPr>
            <a:xfrm>
              <a:off x="3818136" y="361095"/>
              <a:ext cx="73152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0" name="Rectangle 329"/>
            <p:cNvSpPr/>
            <p:nvPr>
              <p:custDataLst>
                <p:tags r:id="rId27"/>
              </p:custDataLst>
            </p:nvPr>
          </p:nvSpPr>
          <p:spPr>
            <a:xfrm>
              <a:off x="377143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331" name="Rounded Rectangle 330"/>
          <p:cNvSpPr/>
          <p:nvPr/>
        </p:nvSpPr>
        <p:spPr>
          <a:xfrm rot="5400000">
            <a:off x="1117781" y="1666643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1078565" y="163947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333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68" y="1517442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TextBox 98"/>
              <p:cNvSpPr txBox="1"/>
              <p:nvPr/>
            </p:nvSpPr>
            <p:spPr>
              <a:xfrm>
                <a:off x="2070100" y="4459816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256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16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334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100" y="4459816"/>
                <a:ext cx="1968500" cy="408958"/>
              </a:xfrm>
              <a:prstGeom prst="rect">
                <a:avLst/>
              </a:prstGeom>
              <a:blipFill rotWithShape="1">
                <a:blip r:embed="rId51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5" name="Oval 334"/>
          <p:cNvSpPr/>
          <p:nvPr/>
        </p:nvSpPr>
        <p:spPr>
          <a:xfrm>
            <a:off x="2440030" y="2968675"/>
            <a:ext cx="325921" cy="2883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561975" y="3257547"/>
            <a:ext cx="36718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of  27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533475" y="4074164"/>
            <a:ext cx="360380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The least number to be added	from 	the given number = 256 – 252 = 4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537393" y="4524575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815539" y="4524575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252 + 4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40" name="Rectangle 339"/>
          <p:cNvSpPr/>
          <p:nvPr/>
        </p:nvSpPr>
        <p:spPr>
          <a:xfrm>
            <a:off x="1600200" y="4524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41" name="Rectangle 340"/>
          <p:cNvSpPr/>
          <p:nvPr/>
        </p:nvSpPr>
        <p:spPr>
          <a:xfrm>
            <a:off x="1828800" y="4524575"/>
            <a:ext cx="540533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256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42" name="Rounded Rectangle 341"/>
          <p:cNvSpPr/>
          <p:nvPr>
            <p:custDataLst>
              <p:tags r:id="rId23"/>
            </p:custDataLst>
          </p:nvPr>
        </p:nvSpPr>
        <p:spPr>
          <a:xfrm>
            <a:off x="4038600" y="2457346"/>
            <a:ext cx="1757898" cy="5251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  <p:sp>
        <p:nvSpPr>
          <p:cNvPr id="343" name="Rectangle 342"/>
          <p:cNvSpPr/>
          <p:nvPr>
            <p:custDataLst>
              <p:tags r:id="rId24"/>
            </p:custDataLst>
          </p:nvPr>
        </p:nvSpPr>
        <p:spPr>
          <a:xfrm>
            <a:off x="779842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344" name="Straight Connector 343"/>
          <p:cNvCxnSpPr/>
          <p:nvPr/>
        </p:nvCxnSpPr>
        <p:spPr>
          <a:xfrm>
            <a:off x="785955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Rectangle 344"/>
          <p:cNvSpPr/>
          <p:nvPr>
            <p:custDataLst>
              <p:tags r:id="rId25"/>
            </p:custDataLst>
          </p:nvPr>
        </p:nvSpPr>
        <p:spPr>
          <a:xfrm>
            <a:off x="777240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1 56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346" name="Oval 345"/>
          <p:cNvSpPr/>
          <p:nvPr>
            <p:custDataLst>
              <p:tags r:id="rId26"/>
            </p:custDataLst>
          </p:nvPr>
        </p:nvSpPr>
        <p:spPr>
          <a:xfrm>
            <a:off x="791327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4" y="1530695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Rectangle 347"/>
          <p:cNvSpPr/>
          <p:nvPr/>
        </p:nvSpPr>
        <p:spPr>
          <a:xfrm>
            <a:off x="550335" y="3500104"/>
            <a:ext cx="151976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15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&lt; 252 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49" name="Rectangle 348"/>
          <p:cNvSpPr/>
          <p:nvPr/>
        </p:nvSpPr>
        <p:spPr>
          <a:xfrm>
            <a:off x="533399" y="3672412"/>
            <a:ext cx="3962401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Next perfect square number,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16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256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8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1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81" grpId="0"/>
      <p:bldP spid="264" grpId="0" animBg="1"/>
      <p:bldP spid="265" grpId="0" animBg="1"/>
      <p:bldP spid="265" grpId="1" animBg="1"/>
      <p:bldP spid="266" grpId="0"/>
      <p:bldP spid="270" grpId="0"/>
      <p:bldP spid="271" grpId="0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79" grpId="0"/>
      <p:bldP spid="280" grpId="0"/>
      <p:bldP spid="282" grpId="0" animBg="1"/>
      <p:bldP spid="283" grpId="0" animBg="1"/>
      <p:bldP spid="283" grpId="1" animBg="1"/>
      <p:bldP spid="286" grpId="0" animBg="1"/>
      <p:bldP spid="286" grpId="1" animBg="1"/>
      <p:bldP spid="287" grpId="0" animBg="1"/>
      <p:bldP spid="287" grpId="1" animBg="1"/>
      <p:bldP spid="288" grpId="0"/>
      <p:bldP spid="288" grpId="1"/>
      <p:bldP spid="289" grpId="0"/>
      <p:bldP spid="294" grpId="0" animBg="1"/>
      <p:bldP spid="294" grpId="1" animBg="1"/>
      <p:bldP spid="295" grpId="0" animBg="1"/>
      <p:bldP spid="295" grpId="1" animBg="1"/>
      <p:bldP spid="296" grpId="0" animBg="1"/>
      <p:bldP spid="297" grpId="0"/>
      <p:bldP spid="298" grpId="0" animBg="1"/>
      <p:bldP spid="298" grpId="1" animBg="1"/>
      <p:bldP spid="299" grpId="0" animBg="1"/>
      <p:bldP spid="299" grpId="1" animBg="1"/>
      <p:bldP spid="300" grpId="0" animBg="1"/>
      <p:bldP spid="301" grpId="0" animBg="1"/>
      <p:bldP spid="301" grpId="1" animBg="1"/>
      <p:bldP spid="303" grpId="0" animBg="1"/>
      <p:bldP spid="303" grpId="1" animBg="1"/>
      <p:bldP spid="308" grpId="0" animBg="1"/>
      <p:bldP spid="308" grpId="1" animBg="1"/>
      <p:bldP spid="309" grpId="0"/>
      <p:bldP spid="309" grpId="1"/>
      <p:bldP spid="311" grpId="0"/>
      <p:bldP spid="311" grpId="1"/>
      <p:bldP spid="312" grpId="0"/>
      <p:bldP spid="312" grpId="1"/>
      <p:bldP spid="314" grpId="0"/>
      <p:bldP spid="314" grpId="1"/>
      <p:bldP spid="315" grpId="0" animBg="1"/>
      <p:bldP spid="315" grpId="1" animBg="1"/>
      <p:bldP spid="316" grpId="0" animBg="1"/>
      <p:bldP spid="316" grpId="1" animBg="1"/>
      <p:bldP spid="331" grpId="0" animBg="1"/>
      <p:bldP spid="331" grpId="1" animBg="1"/>
      <p:bldP spid="332" grpId="0"/>
      <p:bldP spid="334" grpId="0"/>
      <p:bldP spid="335" grpId="0" animBg="1"/>
      <p:bldP spid="336" grpId="0"/>
      <p:bldP spid="337" grpId="0"/>
      <p:bldP spid="338" grpId="0"/>
      <p:bldP spid="339" grpId="0"/>
      <p:bldP spid="340" grpId="0"/>
      <p:bldP spid="341" grpId="0"/>
      <p:bldP spid="342" grpId="0" animBg="1"/>
      <p:bldP spid="342" grpId="1" animBg="1"/>
      <p:bldP spid="343" grpId="0"/>
      <p:bldP spid="343" grpId="1"/>
      <p:bldP spid="345" grpId="0"/>
      <p:bldP spid="345" grpId="1"/>
      <p:bldP spid="346" grpId="0" animBg="1"/>
      <p:bldP spid="346" grpId="1" animBg="1"/>
      <p:bldP spid="348" grpId="0"/>
      <p:bldP spid="34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 rot="5400000">
            <a:off x="488633" y="1269686"/>
            <a:ext cx="3623308" cy="3476624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2089968" y="2322164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01444" y="117927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(iv)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1825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5" name="Elbow Connector 94"/>
          <p:cNvCxnSpPr/>
          <p:nvPr/>
        </p:nvCxnSpPr>
        <p:spPr>
          <a:xfrm rot="5400000">
            <a:off x="1705268" y="1499815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917908" y="2275543"/>
            <a:ext cx="2165007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940768" y="2932768"/>
            <a:ext cx="2165007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066379" y="162218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18 25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269878" y="118016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062080" y="118016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063484" y="1885018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674970" y="1885018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070100" y="228681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74478" y="228681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201333" y="2623296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1 64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674970" y="262329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2176908" y="2932768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413000" y="227554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2651498" y="1882830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ounded Rectangle 109"/>
          <p:cNvSpPr/>
          <p:nvPr/>
        </p:nvSpPr>
        <p:spPr>
          <a:xfrm>
            <a:off x="2495325" y="4561805"/>
            <a:ext cx="1619475" cy="2959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ounded Rectangle 110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2146300" y="1654351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524125" y="1653869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15" name="Rounded Rectangle 114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16" name="TextBox 115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7" name="TextBox 116"/>
          <p:cNvSpPr txBox="1"/>
          <p:nvPr>
            <p:custDataLst>
              <p:tags r:id="rId6"/>
            </p:custDataLst>
          </p:nvPr>
        </p:nvSpPr>
        <p:spPr>
          <a:xfrm>
            <a:off x="2067326" y="1619865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18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18" name="Group 117"/>
          <p:cNvGrpSpPr/>
          <p:nvPr>
            <p:custDataLst>
              <p:tags r:id="rId7"/>
            </p:custDataLst>
          </p:nvPr>
        </p:nvGrpSpPr>
        <p:grpSpPr>
          <a:xfrm>
            <a:off x="2041516" y="1628901"/>
            <a:ext cx="490018" cy="338554"/>
            <a:chOff x="3056096" y="-955783"/>
            <a:chExt cx="452523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19" name="Oval 118"/>
            <p:cNvSpPr/>
            <p:nvPr>
              <p:custDataLst>
                <p:tags r:id="rId39"/>
              </p:custDataLst>
            </p:nvPr>
          </p:nvSpPr>
          <p:spPr>
            <a:xfrm>
              <a:off x="3118301" y="-945736"/>
              <a:ext cx="336337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20" name="TextBox 119"/>
            <p:cNvSpPr txBox="1"/>
            <p:nvPr>
              <p:custDataLst>
                <p:tags r:id="rId40"/>
              </p:custDataLst>
            </p:nvPr>
          </p:nvSpPr>
          <p:spPr>
            <a:xfrm>
              <a:off x="3056096" y="-955783"/>
              <a:ext cx="452523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18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21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05303" y="1317652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ounded Rectangle 121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23" name="Rounded Rectangle 122"/>
          <p:cNvSpPr/>
          <p:nvPr>
            <p:custDataLst>
              <p:tags r:id="rId9"/>
            </p:custDataLst>
          </p:nvPr>
        </p:nvSpPr>
        <p:spPr>
          <a:xfrm>
            <a:off x="3337699" y="1994719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8. </a:t>
            </a:r>
          </a:p>
        </p:txBody>
      </p:sp>
      <p:sp>
        <p:nvSpPr>
          <p:cNvPr id="124" name="Oval 123"/>
          <p:cNvSpPr/>
          <p:nvPr>
            <p:custDataLst>
              <p:tags r:id="rId10"/>
            </p:custDataLst>
          </p:nvPr>
        </p:nvSpPr>
        <p:spPr>
          <a:xfrm>
            <a:off x="1284428" y="2345762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238339" y="2296335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6" name="Rounded Rectangle 125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27" name="Rounded Rectangle 126"/>
          <p:cNvSpPr/>
          <p:nvPr>
            <p:custDataLst>
              <p:tags r:id="rId12"/>
            </p:custDataLst>
          </p:nvPr>
        </p:nvSpPr>
        <p:spPr>
          <a:xfrm>
            <a:off x="3657808" y="1979328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225</a:t>
            </a:r>
          </a:p>
        </p:txBody>
      </p:sp>
      <p:sp>
        <p:nvSpPr>
          <p:cNvPr id="128" name="Rounded Rectangle 127"/>
          <p:cNvSpPr/>
          <p:nvPr>
            <p:custDataLst>
              <p:tags r:id="rId13"/>
            </p:custDataLst>
          </p:nvPr>
        </p:nvSpPr>
        <p:spPr>
          <a:xfrm>
            <a:off x="2097433" y="2336154"/>
            <a:ext cx="804468" cy="24375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9" name="Rounded Rectangle 128"/>
          <p:cNvSpPr/>
          <p:nvPr>
            <p:custDataLst>
              <p:tags r:id="rId14"/>
            </p:custDataLst>
          </p:nvPr>
        </p:nvSpPr>
        <p:spPr>
          <a:xfrm>
            <a:off x="4117871" y="1915629"/>
            <a:ext cx="1825729" cy="6822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30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1018399" y="1564846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ounded Rectangle 130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32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779461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1"/>
          <p:cNvGrpSpPr/>
          <p:nvPr>
            <p:custDataLst>
              <p:tags r:id="rId16"/>
            </p:custDataLst>
          </p:nvPr>
        </p:nvGrpSpPr>
        <p:grpSpPr>
          <a:xfrm>
            <a:off x="5791200" y="1067664"/>
            <a:ext cx="2895600" cy="2124136"/>
            <a:chOff x="0" y="5126487"/>
            <a:chExt cx="3236278" cy="2081807"/>
          </a:xfrm>
        </p:grpSpPr>
        <p:sp>
          <p:nvSpPr>
            <p:cNvPr id="134" name="Rectangle 133"/>
            <p:cNvSpPr/>
            <p:nvPr>
              <p:custDataLst>
                <p:tags r:id="rId37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5" name="Rectangle 134"/>
            <p:cNvSpPr/>
            <p:nvPr>
              <p:custDataLst>
                <p:tags r:id="rId38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36" name="Rounded Rectangle 135"/>
          <p:cNvSpPr/>
          <p:nvPr/>
        </p:nvSpPr>
        <p:spPr>
          <a:xfrm>
            <a:off x="7044584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7" name="Rectangle 136"/>
          <p:cNvSpPr/>
          <p:nvPr>
            <p:custDataLst>
              <p:tags r:id="rId17"/>
            </p:custDataLst>
          </p:nvPr>
        </p:nvSpPr>
        <p:spPr>
          <a:xfrm>
            <a:off x="6121878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8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6186177" y="273581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>
            <p:custDataLst>
              <p:tags r:id="rId18"/>
            </p:custDataLst>
          </p:nvPr>
        </p:nvSpPr>
        <p:spPr>
          <a:xfrm>
            <a:off x="6224831" y="2735818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40" name="Rectangle 139"/>
          <p:cNvSpPr/>
          <p:nvPr>
            <p:custDataLst>
              <p:tags r:id="rId19"/>
            </p:custDataLst>
          </p:nvPr>
        </p:nvSpPr>
        <p:spPr>
          <a:xfrm>
            <a:off x="702757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8 2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708870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>
            <p:custDataLst>
              <p:tags r:id="rId20"/>
            </p:custDataLst>
          </p:nvPr>
        </p:nvSpPr>
        <p:spPr>
          <a:xfrm>
            <a:off x="6984999" y="2727351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1 64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43" name="Oval 142"/>
          <p:cNvSpPr/>
          <p:nvPr>
            <p:custDataLst>
              <p:tags r:id="rId21"/>
            </p:custDataLst>
          </p:nvPr>
        </p:nvSpPr>
        <p:spPr>
          <a:xfrm>
            <a:off x="6237099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Oval 143"/>
          <p:cNvSpPr/>
          <p:nvPr>
            <p:custDataLst>
              <p:tags r:id="rId22"/>
            </p:custDataLst>
          </p:nvPr>
        </p:nvSpPr>
        <p:spPr>
          <a:xfrm>
            <a:off x="714242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46" name="Picture 145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47" name="Rectangle 146"/>
            <p:cNvSpPr/>
            <p:nvPr>
              <p:custDataLst>
                <p:tags r:id="rId28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48" name="Rectangle 147"/>
            <p:cNvSpPr/>
            <p:nvPr>
              <p:custDataLst>
                <p:tags r:id="rId29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49" name="Rectangle 148"/>
            <p:cNvSpPr/>
            <p:nvPr>
              <p:custDataLst>
                <p:tags r:id="rId30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0" name="Rectangle 149"/>
            <p:cNvSpPr/>
            <p:nvPr>
              <p:custDataLst>
                <p:tags r:id="rId31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1" name="Rectangle 150"/>
            <p:cNvSpPr/>
            <p:nvPr>
              <p:custDataLst>
                <p:tags r:id="rId32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2" name="Rectangle 151"/>
            <p:cNvSpPr/>
            <p:nvPr>
              <p:custDataLst>
                <p:tags r:id="rId33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3" name="Rectangle 152"/>
            <p:cNvSpPr/>
            <p:nvPr>
              <p:custDataLst>
                <p:tags r:id="rId34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4" name="Rectangle 153"/>
            <p:cNvSpPr/>
            <p:nvPr>
              <p:custDataLst>
                <p:tags r:id="rId35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5" name="Rectangle 154"/>
            <p:cNvSpPr/>
            <p:nvPr>
              <p:custDataLst>
                <p:tags r:id="rId36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4360413" y="2173930"/>
            <a:ext cx="947695" cy="338554"/>
            <a:chOff x="3771431" y="305326"/>
            <a:chExt cx="947695" cy="311045"/>
          </a:xfrm>
        </p:grpSpPr>
        <p:sp>
          <p:nvSpPr>
            <p:cNvPr id="157" name="Rounded Rectangle 156"/>
            <p:cNvSpPr/>
            <p:nvPr/>
          </p:nvSpPr>
          <p:spPr>
            <a:xfrm>
              <a:off x="3818136" y="361095"/>
              <a:ext cx="82296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8" name="Rectangle 157"/>
            <p:cNvSpPr/>
            <p:nvPr>
              <p:custDataLst>
                <p:tags r:id="rId27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59" name="Rounded Rectangle 158"/>
          <p:cNvSpPr/>
          <p:nvPr/>
        </p:nvSpPr>
        <p:spPr>
          <a:xfrm rot="5400000">
            <a:off x="1117781" y="1649357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78565" y="1622188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161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68" y="1517442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98"/>
              <p:cNvSpPr txBox="1"/>
              <p:nvPr/>
            </p:nvSpPr>
            <p:spPr>
              <a:xfrm>
                <a:off x="2319865" y="4493684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1849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43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62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865" y="4493684"/>
                <a:ext cx="1968500" cy="408958"/>
              </a:xfrm>
              <a:prstGeom prst="rect">
                <a:avLst/>
              </a:prstGeom>
              <a:blipFill rotWithShape="1">
                <a:blip r:embed="rId51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Oval 162"/>
          <p:cNvSpPr/>
          <p:nvPr/>
        </p:nvSpPr>
        <p:spPr>
          <a:xfrm>
            <a:off x="2440030" y="2951389"/>
            <a:ext cx="325921" cy="288341"/>
          </a:xfrm>
          <a:prstGeom prst="ellips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61975" y="3249083"/>
            <a:ext cx="36718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of  61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99607" y="4082625"/>
            <a:ext cx="3962325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The least number to be added	from </a:t>
            </a:r>
          </a:p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 given number = 1849 – 1825 = 24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537393" y="4575371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77333" y="4575371"/>
            <a:ext cx="112562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1825 + 24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710265" y="4575371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1905000" y="4575371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1849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0" name="Rounded Rectangle 169"/>
          <p:cNvSpPr/>
          <p:nvPr>
            <p:custDataLst>
              <p:tags r:id="rId23"/>
            </p:custDataLst>
          </p:nvPr>
        </p:nvSpPr>
        <p:spPr>
          <a:xfrm>
            <a:off x="4185702" y="3940471"/>
            <a:ext cx="1757898" cy="5251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  <p:sp>
        <p:nvSpPr>
          <p:cNvPr id="171" name="Rectangle 170"/>
          <p:cNvSpPr/>
          <p:nvPr>
            <p:custDataLst>
              <p:tags r:id="rId24"/>
            </p:custDataLst>
          </p:nvPr>
        </p:nvSpPr>
        <p:spPr>
          <a:xfrm>
            <a:off x="779842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8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>
            <a:off x="785955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>
            <p:custDataLst>
              <p:tags r:id="rId25"/>
            </p:custDataLst>
          </p:nvPr>
        </p:nvSpPr>
        <p:spPr>
          <a:xfrm>
            <a:off x="777240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2 49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74" name="Oval 173"/>
          <p:cNvSpPr/>
          <p:nvPr>
            <p:custDataLst>
              <p:tags r:id="rId26"/>
            </p:custDataLst>
          </p:nvPr>
        </p:nvSpPr>
        <p:spPr>
          <a:xfrm>
            <a:off x="791327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75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04" y="1530695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" name="Rectangle 175"/>
          <p:cNvSpPr/>
          <p:nvPr/>
        </p:nvSpPr>
        <p:spPr>
          <a:xfrm>
            <a:off x="550335" y="3483170"/>
            <a:ext cx="151976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42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&lt; 1825 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33400" y="3672412"/>
            <a:ext cx="324606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Next perfect square number,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43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1849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0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1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1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50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81" grpId="0"/>
      <p:bldP spid="92" grpId="0" animBg="1"/>
      <p:bldP spid="93" grpId="0" animBg="1"/>
      <p:bldP spid="93" grpId="1" animBg="1"/>
      <p:bldP spid="94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10" grpId="0" animBg="1"/>
      <p:bldP spid="111" grpId="0" animBg="1"/>
      <p:bldP spid="111" grpId="1" animBg="1"/>
      <p:bldP spid="114" grpId="0" animBg="1"/>
      <p:bldP spid="114" grpId="1" animBg="1"/>
      <p:bldP spid="115" grpId="0" animBg="1"/>
      <p:bldP spid="115" grpId="1" animBg="1"/>
      <p:bldP spid="116" grpId="0"/>
      <p:bldP spid="116" grpId="1"/>
      <p:bldP spid="117" grpId="0"/>
      <p:bldP spid="122" grpId="0" animBg="1"/>
      <p:bldP spid="122" grpId="1" animBg="1"/>
      <p:bldP spid="123" grpId="0" animBg="1"/>
      <p:bldP spid="123" grpId="1" animBg="1"/>
      <p:bldP spid="124" grpId="0" animBg="1"/>
      <p:bldP spid="125" grpId="0"/>
      <p:bldP spid="126" grpId="0" animBg="1"/>
      <p:bldP spid="126" grpId="1" animBg="1"/>
      <p:bldP spid="127" grpId="0" animBg="1"/>
      <p:bldP spid="127" grpId="1" animBg="1"/>
      <p:bldP spid="128" grpId="0" animBg="1"/>
      <p:bldP spid="129" grpId="0" animBg="1"/>
      <p:bldP spid="129" grpId="1" animBg="1"/>
      <p:bldP spid="131" grpId="0" animBg="1"/>
      <p:bldP spid="131" grpId="1" animBg="1"/>
      <p:bldP spid="136" grpId="0" animBg="1"/>
      <p:bldP spid="136" grpId="1" animBg="1"/>
      <p:bldP spid="137" grpId="0"/>
      <p:bldP spid="137" grpId="1"/>
      <p:bldP spid="139" grpId="0"/>
      <p:bldP spid="139" grpId="1"/>
      <p:bldP spid="140" grpId="0"/>
      <p:bldP spid="140" grpId="1"/>
      <p:bldP spid="142" grpId="0"/>
      <p:bldP spid="142" grpId="1"/>
      <p:bldP spid="143" grpId="0" animBg="1"/>
      <p:bldP spid="143" grpId="1" animBg="1"/>
      <p:bldP spid="144" grpId="0" animBg="1"/>
      <p:bldP spid="144" grpId="1" animBg="1"/>
      <p:bldP spid="159" grpId="0" animBg="1"/>
      <p:bldP spid="159" grpId="1" animBg="1"/>
      <p:bldP spid="160" grpId="0"/>
      <p:bldP spid="162" grpId="0"/>
      <p:bldP spid="163" grpId="0" animBg="1"/>
      <p:bldP spid="164" grpId="0"/>
      <p:bldP spid="165" grpId="0"/>
      <p:bldP spid="166" grpId="0"/>
      <p:bldP spid="167" grpId="0"/>
      <p:bldP spid="168" grpId="0"/>
      <p:bldP spid="169" grpId="0"/>
      <p:bldP spid="170" grpId="0" animBg="1"/>
      <p:bldP spid="170" grpId="1" animBg="1"/>
      <p:bldP spid="171" grpId="0"/>
      <p:bldP spid="171" grpId="1"/>
      <p:bldP spid="173" grpId="0"/>
      <p:bldP spid="173" grpId="1"/>
      <p:bldP spid="174" grpId="0" animBg="1"/>
      <p:bldP spid="174" grpId="1" animBg="1"/>
      <p:bldP spid="176" grpId="0"/>
      <p:bldP spid="17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6"/>
            <a:ext cx="5641246" cy="84561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8" y="325815"/>
            <a:ext cx="59089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subtracted from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so as to get a perfect square.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Also find the square root of the perfect square so obtained.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4454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78" name="Rounded Rectangle 177"/>
          <p:cNvSpPr/>
          <p:nvPr/>
        </p:nvSpPr>
        <p:spPr>
          <a:xfrm rot="5400000">
            <a:off x="488633" y="1269686"/>
            <a:ext cx="3623308" cy="3476624"/>
          </a:xfrm>
          <a:prstGeom prst="roundRect">
            <a:avLst>
              <a:gd name="adj" fmla="val 617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2089968" y="2370297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701444" y="117927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6412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81" name="Elbow Connector 180"/>
          <p:cNvCxnSpPr/>
          <p:nvPr/>
        </p:nvCxnSpPr>
        <p:spPr>
          <a:xfrm rot="5400000">
            <a:off x="1705268" y="1547948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757665" y="2323676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780525" y="2980901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2066379" y="167032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64 12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2269878" y="122830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2062080" y="122830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2063484" y="1933151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1674970" y="1933151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2070100" y="233494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914424" y="233494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2209800" y="2671429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674970" y="2671429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2176908" y="2980901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2413000" y="232367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95" name="Straight Arrow Connector 194"/>
          <p:cNvCxnSpPr/>
          <p:nvPr/>
        </p:nvCxnSpPr>
        <p:spPr>
          <a:xfrm>
            <a:off x="2651498" y="1930963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ounded Rectangle 195"/>
          <p:cNvSpPr/>
          <p:nvPr/>
        </p:nvSpPr>
        <p:spPr>
          <a:xfrm>
            <a:off x="2619608" y="4536016"/>
            <a:ext cx="1472250" cy="2959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97" name="Rounded Rectangle 196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98" name="Straight Connector 197"/>
          <p:cNvCxnSpPr/>
          <p:nvPr/>
        </p:nvCxnSpPr>
        <p:spPr>
          <a:xfrm>
            <a:off x="2146300" y="1702484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2524125" y="1702002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201" name="Rounded Rectangle 200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202" name="TextBox 201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3" name="TextBox 202"/>
          <p:cNvSpPr txBox="1"/>
          <p:nvPr>
            <p:custDataLst>
              <p:tags r:id="rId6"/>
            </p:custDataLst>
          </p:nvPr>
        </p:nvSpPr>
        <p:spPr>
          <a:xfrm>
            <a:off x="2067326" y="1667998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64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204" name="Group 203"/>
          <p:cNvGrpSpPr/>
          <p:nvPr>
            <p:custDataLst>
              <p:tags r:id="rId7"/>
            </p:custDataLst>
          </p:nvPr>
        </p:nvGrpSpPr>
        <p:grpSpPr>
          <a:xfrm>
            <a:off x="2033458" y="1685501"/>
            <a:ext cx="490018" cy="338554"/>
            <a:chOff x="3056096" y="-955783"/>
            <a:chExt cx="452523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205" name="Oval 204"/>
            <p:cNvSpPr/>
            <p:nvPr>
              <p:custDataLst>
                <p:tags r:id="rId26"/>
              </p:custDataLst>
            </p:nvPr>
          </p:nvSpPr>
          <p:spPr>
            <a:xfrm>
              <a:off x="3118301" y="-945736"/>
              <a:ext cx="336337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06" name="TextBox 205"/>
            <p:cNvSpPr txBox="1"/>
            <p:nvPr>
              <p:custDataLst>
                <p:tags r:id="rId27"/>
              </p:custDataLst>
            </p:nvPr>
          </p:nvSpPr>
          <p:spPr>
            <a:xfrm>
              <a:off x="3056096" y="-955783"/>
              <a:ext cx="452523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64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207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79298" y="1382367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ounded Rectangle 207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209" name="Rounded Rectangle 208"/>
          <p:cNvSpPr/>
          <p:nvPr>
            <p:custDataLst>
              <p:tags r:id="rId9"/>
            </p:custDataLst>
          </p:nvPr>
        </p:nvSpPr>
        <p:spPr>
          <a:xfrm>
            <a:off x="3337699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16. </a:t>
            </a:r>
          </a:p>
        </p:txBody>
      </p:sp>
      <p:sp>
        <p:nvSpPr>
          <p:cNvPr id="210" name="Oval 209"/>
          <p:cNvSpPr/>
          <p:nvPr>
            <p:custDataLst>
              <p:tags r:id="rId10"/>
            </p:custDataLst>
          </p:nvPr>
        </p:nvSpPr>
        <p:spPr>
          <a:xfrm>
            <a:off x="1284428" y="2393895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238339" y="2344468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2" name="Rounded Rectangle 211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213" name="Rounded Rectangle 212"/>
          <p:cNvSpPr/>
          <p:nvPr>
            <p:custDataLst>
              <p:tags r:id="rId12"/>
            </p:custDataLst>
          </p:nvPr>
        </p:nvSpPr>
        <p:spPr>
          <a:xfrm>
            <a:off x="3657808" y="1979328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12V</a:t>
            </a:r>
          </a:p>
        </p:txBody>
      </p:sp>
      <p:sp>
        <p:nvSpPr>
          <p:cNvPr id="214" name="Rounded Rectangle 213"/>
          <p:cNvSpPr/>
          <p:nvPr>
            <p:custDataLst>
              <p:tags r:id="rId13"/>
            </p:custDataLst>
          </p:nvPr>
        </p:nvSpPr>
        <p:spPr>
          <a:xfrm>
            <a:off x="2101416" y="2387871"/>
            <a:ext cx="796503" cy="23658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215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1013874" y="1629534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Rounded Rectangle 215"/>
          <p:cNvSpPr/>
          <p:nvPr>
            <p:custDataLst>
              <p:tags r:id="rId14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grpSp>
        <p:nvGrpSpPr>
          <p:cNvPr id="217" name="Group 216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218" name="Picture 217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219" name="Rectangle 218"/>
            <p:cNvSpPr/>
            <p:nvPr>
              <p:custDataLst>
                <p:tags r:id="rId17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20" name="Rectangle 219"/>
            <p:cNvSpPr/>
            <p:nvPr>
              <p:custDataLst>
                <p:tags r:id="rId18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21" name="Rectangle 220"/>
            <p:cNvSpPr/>
            <p:nvPr>
              <p:custDataLst>
                <p:tags r:id="rId19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22" name="Rectangle 221"/>
            <p:cNvSpPr/>
            <p:nvPr>
              <p:custDataLst>
                <p:tags r:id="rId20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23" name="Rectangle 222"/>
            <p:cNvSpPr/>
            <p:nvPr>
              <p:custDataLst>
                <p:tags r:id="rId21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24" name="Rectangle 223"/>
            <p:cNvSpPr/>
            <p:nvPr>
              <p:custDataLst>
                <p:tags r:id="rId22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25" name="Rectangle 224"/>
            <p:cNvSpPr/>
            <p:nvPr>
              <p:custDataLst>
                <p:tags r:id="rId23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26" name="Rectangle 225"/>
            <p:cNvSpPr/>
            <p:nvPr>
              <p:custDataLst>
                <p:tags r:id="rId24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27" name="Rectangle 226"/>
            <p:cNvSpPr/>
            <p:nvPr>
              <p:custDataLst>
                <p:tags r:id="rId25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60413" y="2978262"/>
            <a:ext cx="947695" cy="338554"/>
            <a:chOff x="3771431" y="305326"/>
            <a:chExt cx="947695" cy="311045"/>
          </a:xfrm>
        </p:grpSpPr>
        <p:sp>
          <p:nvSpPr>
            <p:cNvPr id="229" name="Rounded Rectangle 228"/>
            <p:cNvSpPr/>
            <p:nvPr/>
          </p:nvSpPr>
          <p:spPr>
            <a:xfrm>
              <a:off x="3818136" y="361095"/>
              <a:ext cx="82296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30" name="Rectangle 229"/>
            <p:cNvSpPr/>
            <p:nvPr>
              <p:custDataLst>
                <p:tags r:id="rId16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31" name="Rounded Rectangle 230"/>
          <p:cNvSpPr/>
          <p:nvPr/>
        </p:nvSpPr>
        <p:spPr>
          <a:xfrm rot="5400000">
            <a:off x="1117781" y="1697490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1078565" y="16703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98"/>
              <p:cNvSpPr txBox="1"/>
              <p:nvPr/>
            </p:nvSpPr>
            <p:spPr>
              <a:xfrm>
                <a:off x="2366433" y="4476750"/>
                <a:ext cx="1968500" cy="373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sz="1600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6561</m:t>
                          </m:r>
                        </m:e>
                      </m:rad>
                      <m:r>
                        <m:rPr>
                          <m:nor/>
                        </m:rPr>
                        <a:rPr lang="en-US" sz="1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sz="1600" b="1" i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81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33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433" y="4476750"/>
                <a:ext cx="1968500" cy="373820"/>
              </a:xfrm>
              <a:prstGeom prst="rect">
                <a:avLst/>
              </a:prstGeom>
              <a:blipFill rotWithShape="1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Oval 233"/>
          <p:cNvSpPr/>
          <p:nvPr/>
        </p:nvSpPr>
        <p:spPr>
          <a:xfrm>
            <a:off x="2456964" y="2999522"/>
            <a:ext cx="325921" cy="288341"/>
          </a:xfrm>
          <a:prstGeom prst="ellips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561975" y="3282948"/>
            <a:ext cx="367181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of  12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457272" y="4074164"/>
            <a:ext cx="427859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The least number to be added	from</a:t>
            </a:r>
          </a:p>
          <a:p>
            <a:pPr defTabSz="114300" fontAlgn="base">
              <a:spcBef>
                <a:spcPct val="0"/>
              </a:spcBef>
              <a:spcAft>
                <a:spcPct val="0"/>
              </a:spcAft>
              <a:tabLst>
                <a:tab pos="17145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 given number = 6561 - 6412 =149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537393" y="4524575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685800" y="4524575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6412 + 149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828800" y="452457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2015068" y="4524575"/>
            <a:ext cx="65915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6561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1" name="Rounded Rectangle 240"/>
          <p:cNvSpPr/>
          <p:nvPr>
            <p:custDataLst>
              <p:tags r:id="rId15"/>
            </p:custDataLst>
          </p:nvPr>
        </p:nvSpPr>
        <p:spPr>
          <a:xfrm>
            <a:off x="4033302" y="3940471"/>
            <a:ext cx="1757898" cy="5251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It is the Perfect square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550335" y="3483170"/>
            <a:ext cx="151976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80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&lt; 6412 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533400" y="3672412"/>
            <a:ext cx="324606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Next perfect square number,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81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6561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8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81" grpId="0"/>
      <p:bldP spid="178" grpId="0" animBg="1"/>
      <p:bldP spid="179" grpId="0" animBg="1"/>
      <p:bldP spid="179" grpId="1" animBg="1"/>
      <p:bldP spid="180" grpId="0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6" grpId="0" animBg="1"/>
      <p:bldP spid="197" grpId="0" animBg="1"/>
      <p:bldP spid="197" grpId="1" animBg="1"/>
      <p:bldP spid="200" grpId="0" animBg="1"/>
      <p:bldP spid="200" grpId="1" animBg="1"/>
      <p:bldP spid="201" grpId="0" animBg="1"/>
      <p:bldP spid="201" grpId="1" animBg="1"/>
      <p:bldP spid="202" grpId="0"/>
      <p:bldP spid="202" grpId="1"/>
      <p:bldP spid="203" grpId="0"/>
      <p:bldP spid="208" grpId="0" animBg="1"/>
      <p:bldP spid="208" grpId="1" animBg="1"/>
      <p:bldP spid="209" grpId="0" animBg="1"/>
      <p:bldP spid="209" grpId="1" animBg="1"/>
      <p:bldP spid="210" grpId="0" animBg="1"/>
      <p:bldP spid="211" grpId="0"/>
      <p:bldP spid="212" grpId="0" animBg="1"/>
      <p:bldP spid="212" grpId="1" animBg="1"/>
      <p:bldP spid="213" grpId="0" animBg="1"/>
      <p:bldP spid="213" grpId="1" animBg="1"/>
      <p:bldP spid="214" grpId="0" animBg="1"/>
      <p:bldP spid="216" grpId="0" animBg="1"/>
      <p:bldP spid="216" grpId="1" animBg="1"/>
      <p:bldP spid="231" grpId="0" animBg="1"/>
      <p:bldP spid="231" grpId="1" animBg="1"/>
      <p:bldP spid="232" grpId="0"/>
      <p:bldP spid="233" grpId="0"/>
      <p:bldP spid="234" grpId="0" animBg="1"/>
      <p:bldP spid="235" grpId="0"/>
      <p:bldP spid="236" grpId="0"/>
      <p:bldP spid="237" grpId="0"/>
      <p:bldP spid="238" grpId="0"/>
      <p:bldP spid="239" grpId="0"/>
      <p:bldP spid="240" grpId="0"/>
      <p:bldP spid="241" grpId="0" animBg="1"/>
      <p:bldP spid="241" grpId="1" animBg="1"/>
      <p:bldP spid="242" grpId="0"/>
      <p:bldP spid="2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 Diagonal Corner Rectangle 32"/>
          <p:cNvSpPr/>
          <p:nvPr/>
        </p:nvSpPr>
        <p:spPr>
          <a:xfrm>
            <a:off x="5588922" y="3052644"/>
            <a:ext cx="187188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0" name="Round Diagonal Corner Rectangle 29"/>
          <p:cNvSpPr/>
          <p:nvPr/>
        </p:nvSpPr>
        <p:spPr>
          <a:xfrm>
            <a:off x="5487265" y="1528094"/>
            <a:ext cx="198705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1549224" y="1165382"/>
            <a:ext cx="171153" cy="293323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5522" y="1127782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(iv)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16176" y="1127782"/>
            <a:ext cx="86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3853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6925" y="1461684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83511" y="1461684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69705" y="1461684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ounded Rectangular Callout 55"/>
          <p:cNvSpPr/>
          <p:nvPr/>
        </p:nvSpPr>
        <p:spPr>
          <a:xfrm>
            <a:off x="1879388" y="1139616"/>
            <a:ext cx="1206133" cy="310896"/>
          </a:xfrm>
          <a:prstGeom prst="wedgeRoundRectCallout">
            <a:avLst>
              <a:gd name="adj1" fmla="val -46240"/>
              <a:gd name="adj2" fmla="val 33189"/>
              <a:gd name="adj3" fmla="val 16667"/>
            </a:avLst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69699" y="1115233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 × 3 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83963" y="1115233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41806" y="1461684"/>
            <a:ext cx="103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is 9.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00761" y="1859518"/>
            <a:ext cx="5152363" cy="283464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>
                <a:sym typeface="Symbol"/>
              </a:rPr>
              <a:t> </a:t>
            </a:r>
            <a:r>
              <a:rPr lang="en-US" dirty="0"/>
              <a:t>The unit’s  digit of square of 3853</a:t>
            </a:r>
          </a:p>
        </p:txBody>
      </p:sp>
      <p:sp>
        <p:nvSpPr>
          <p:cNvPr id="61" name="Round Diagonal Corner Rectangle 60"/>
          <p:cNvSpPr/>
          <p:nvPr/>
        </p:nvSpPr>
        <p:spPr>
          <a:xfrm>
            <a:off x="1489805" y="2700015"/>
            <a:ext cx="183500" cy="293323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48336" y="2651782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(v)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58990" y="2651782"/>
            <a:ext cx="92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1234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49739" y="2985684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26325" y="2985684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12519" y="2985684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ounded Rectangular Callout 66"/>
          <p:cNvSpPr/>
          <p:nvPr/>
        </p:nvSpPr>
        <p:spPr>
          <a:xfrm>
            <a:off x="1846847" y="2663616"/>
            <a:ext cx="1255127" cy="310896"/>
          </a:xfrm>
          <a:prstGeom prst="wedgeRoundRectCallout">
            <a:avLst>
              <a:gd name="adj1" fmla="val -46240"/>
              <a:gd name="adj2" fmla="val 33189"/>
              <a:gd name="adj3" fmla="val 16667"/>
            </a:avLst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812513" y="2639233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 × 4 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66963" y="2628600"/>
            <a:ext cx="70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16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84620" y="2985684"/>
            <a:ext cx="91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 16.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00761" y="3383518"/>
            <a:ext cx="5047589" cy="283464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>
                <a:sym typeface="Symbol"/>
              </a:rPr>
              <a:t> </a:t>
            </a:r>
            <a:r>
              <a:rPr lang="en-US" dirty="0"/>
              <a:t>The unit’s digit of square of 1234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33400" y="311879"/>
            <a:ext cx="7772400" cy="374571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noFill/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00635" y="307876"/>
            <a:ext cx="451265" cy="355940"/>
            <a:chOff x="600635" y="638380"/>
            <a:chExt cx="451265" cy="355940"/>
          </a:xfrm>
        </p:grpSpPr>
        <p:sp>
          <p:nvSpPr>
            <p:cNvPr id="27" name="Rounded Rectangle 26"/>
            <p:cNvSpPr/>
            <p:nvPr/>
          </p:nvSpPr>
          <p:spPr>
            <a:xfrm>
              <a:off x="609600" y="674280"/>
              <a:ext cx="387116" cy="320040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  <a:prstDash val="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/>
            </a:p>
          </p:txBody>
        </p:sp>
        <p:sp>
          <p:nvSpPr>
            <p:cNvPr id="28" name="Rectangle 27"/>
            <p:cNvSpPr/>
            <p:nvPr>
              <p:custDataLst>
                <p:tags r:id="rId2"/>
              </p:custDataLst>
            </p:nvPr>
          </p:nvSpPr>
          <p:spPr>
            <a:xfrm>
              <a:off x="600635" y="63838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9" name="Rectangle 28"/>
          <p:cNvSpPr/>
          <p:nvPr>
            <p:custDataLst>
              <p:tags r:id="rId1"/>
            </p:custDataLst>
          </p:nvPr>
        </p:nvSpPr>
        <p:spPr>
          <a:xfrm>
            <a:off x="996716" y="328643"/>
            <a:ext cx="73852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What will be the unit digit of the squares of the following numbers?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26049" y="1818274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9.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30801" y="3355016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6.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441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0" grpId="0" animBg="1"/>
      <p:bldP spid="30" grpId="1" animBg="1"/>
      <p:bldP spid="50" grpId="0" animBg="1"/>
      <p:bldP spid="50" grpId="1" animBg="1"/>
      <p:bldP spid="51" grpId="0"/>
      <p:bldP spid="52" grpId="0"/>
      <p:bldP spid="53" grpId="0"/>
      <p:bldP spid="54" grpId="0"/>
      <p:bldP spid="55" grpId="0"/>
      <p:bldP spid="56" grpId="0" animBg="1"/>
      <p:bldP spid="56" grpId="1" animBg="1"/>
      <p:bldP spid="57" grpId="0"/>
      <p:bldP spid="57" grpId="1"/>
      <p:bldP spid="58" grpId="0"/>
      <p:bldP spid="58" grpId="1"/>
      <p:bldP spid="59" grpId="0"/>
      <p:bldP spid="60" grpId="0" animBg="1"/>
      <p:bldP spid="61" grpId="0" animBg="1"/>
      <p:bldP spid="61" grpId="1" animBg="1"/>
      <p:bldP spid="62" grpId="0"/>
      <p:bldP spid="63" grpId="0"/>
      <p:bldP spid="64" grpId="0"/>
      <p:bldP spid="65" grpId="0"/>
      <p:bldP spid="66" grpId="0"/>
      <p:bldP spid="67" grpId="0" animBg="1"/>
      <p:bldP spid="67" grpId="1" animBg="1"/>
      <p:bldP spid="68" grpId="0"/>
      <p:bldP spid="68" grpId="1"/>
      <p:bldP spid="69" grpId="0"/>
      <p:bldP spid="69" grpId="1"/>
      <p:bldP spid="70" grpId="0"/>
      <p:bldP spid="71" grpId="0" animBg="1"/>
      <p:bldP spid="31" grpId="0"/>
      <p:bldP spid="3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262546" y="307685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979140" y="308065"/>
            <a:ext cx="5795039" cy="406310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1"/>
            </p:custDataLst>
          </p:nvPr>
        </p:nvSpPr>
        <p:spPr>
          <a:xfrm>
            <a:off x="1016275" y="326010"/>
            <a:ext cx="59089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length of the side of a square whose area is 441 m</a:t>
            </a:r>
            <a:r>
              <a:rPr lang="en-US" sz="16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2</a:t>
            </a:r>
          </a:p>
        </p:txBody>
      </p:sp>
      <p:sp>
        <p:nvSpPr>
          <p:cNvPr id="154" name="Rounded Rectangle 153"/>
          <p:cNvSpPr/>
          <p:nvPr/>
        </p:nvSpPr>
        <p:spPr>
          <a:xfrm rot="5400000">
            <a:off x="1712521" y="-367712"/>
            <a:ext cx="2300636" cy="4971695"/>
          </a:xfrm>
          <a:prstGeom prst="roundRect">
            <a:avLst>
              <a:gd name="adj" fmla="val 6647"/>
            </a:avLst>
          </a:prstGeom>
          <a:solidFill>
            <a:srgbClr val="00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381000" y="1275174"/>
            <a:ext cx="50292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Let the length of side of the square =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meter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295399" y="1584502"/>
            <a:ext cx="7620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Area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7" name="TextBox 98"/>
          <p:cNvSpPr txBox="1"/>
          <p:nvPr/>
        </p:nvSpPr>
        <p:spPr>
          <a:xfrm>
            <a:off x="2221045" y="2521762"/>
            <a:ext cx="51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21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1618783" y="2582613"/>
            <a:ext cx="1052992" cy="27373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1912619" y="256420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2940424" y="1918298"/>
            <a:ext cx="45720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552400" y="2222400"/>
            <a:ext cx="415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31065" y="2941402"/>
            <a:ext cx="78258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Thus,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1620157" y="2541348"/>
            <a:ext cx="31130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endParaRPr lang="en-US" sz="1600" i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1322177" y="2941402"/>
            <a:ext cx="299473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 required side is 21 m.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1911349" y="191107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2223051" y="1896922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× 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endParaRPr lang="en-US" sz="1600" b="1" i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2209799" y="1584502"/>
            <a:ext cx="145193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ide × side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1904999" y="158450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3124200" y="1893137"/>
            <a:ext cx="45461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632417" y="1584502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ea typeface="Cambria Math" pitchFamily="18" charset="0"/>
                <a:cs typeface="Arial" charset="0"/>
              </a:rPr>
              <a:t>\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ymbol" panose="05050102010706020507" pitchFamily="18" charset="2"/>
              <a:ea typeface="Cambria Math" pitchFamily="18" charset="0"/>
              <a:cs typeface="Arial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32417" y="2380256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ea typeface="Cambria Math" pitchFamily="18" charset="0"/>
                <a:cs typeface="Arial" charset="0"/>
              </a:rPr>
              <a:t>\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1912619" y="223764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217419" y="2209342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441m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5384042" y="971550"/>
            <a:ext cx="1969258" cy="2221046"/>
            <a:chOff x="6190824" y="1286069"/>
            <a:chExt cx="1969258" cy="2221046"/>
          </a:xfrm>
        </p:grpSpPr>
        <p:sp>
          <p:nvSpPr>
            <p:cNvPr id="175" name="Rounded Rectangle 174"/>
            <p:cNvSpPr/>
            <p:nvPr/>
          </p:nvSpPr>
          <p:spPr>
            <a:xfrm rot="5400000">
              <a:off x="6092072" y="1413370"/>
              <a:ext cx="2166762" cy="1969258"/>
            </a:xfrm>
            <a:prstGeom prst="roundRect">
              <a:avLst>
                <a:gd name="adj" fmla="val 8112"/>
              </a:avLst>
            </a:prstGeom>
            <a:solidFill>
              <a:srgbClr val="CC00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76" name="Straight Connector 175"/>
            <p:cNvCxnSpPr/>
            <p:nvPr/>
          </p:nvCxnSpPr>
          <p:spPr>
            <a:xfrm>
              <a:off x="6415812" y="2417762"/>
              <a:ext cx="1570483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6368225" y="3052762"/>
              <a:ext cx="1618070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/>
            <p:cNvSpPr/>
            <p:nvPr/>
          </p:nvSpPr>
          <p:spPr>
            <a:xfrm>
              <a:off x="7206725" y="1661414"/>
              <a:ext cx="7344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4  41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67590" y="1661414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2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301074" y="2002001"/>
              <a:ext cx="39145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90824" y="2002001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+</a:t>
              </a: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7406750" y="1286069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247846" y="1286069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2</a:t>
              </a: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092425" y="2002001"/>
              <a:ext cx="4953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 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rPr>
                <a:t>4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963995" y="2002001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–</a:t>
              </a: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06725" y="2393025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0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368525" y="2393025"/>
              <a:ext cx="3577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4</a:t>
              </a: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130525" y="2738529"/>
              <a:ext cx="838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rPr>
                <a:t>0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 41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963995" y="2729511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–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90824" y="2729511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+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387785" y="3168561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42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7454585" y="3150429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00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6535298" y="2394106"/>
              <a:ext cx="36768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535298" y="2738529"/>
              <a:ext cx="36768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195" name="Straight Arrow Connector 194"/>
            <p:cNvCxnSpPr/>
            <p:nvPr/>
          </p:nvCxnSpPr>
          <p:spPr>
            <a:xfrm>
              <a:off x="7644665" y="1922056"/>
              <a:ext cx="0" cy="462806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7435325" y="2390957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41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cxnSp>
          <p:nvCxnSpPr>
            <p:cNvPr id="197" name="Straight Connector 196"/>
            <p:cNvCxnSpPr/>
            <p:nvPr/>
          </p:nvCxnSpPr>
          <p:spPr>
            <a:xfrm flipV="1">
              <a:off x="7239784" y="1607946"/>
              <a:ext cx="0" cy="1827212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234848" y="1616320"/>
              <a:ext cx="839048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Rectangle 198"/>
          <p:cNvSpPr/>
          <p:nvPr/>
        </p:nvSpPr>
        <p:spPr>
          <a:xfrm>
            <a:off x="523874" y="956310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 </a:t>
            </a: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:</a:t>
            </a:r>
          </a:p>
        </p:txBody>
      </p:sp>
      <p:sp>
        <p:nvSpPr>
          <p:cNvPr id="200" name="Round Diagonal Corner Rectangle 199"/>
          <p:cNvSpPr/>
          <p:nvPr>
            <p:custDataLst>
              <p:tags r:id="rId2"/>
            </p:custDataLst>
          </p:nvPr>
        </p:nvSpPr>
        <p:spPr>
          <a:xfrm>
            <a:off x="1153650" y="3317598"/>
            <a:ext cx="2112297" cy="931532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We know,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Area of Square = side × side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2995151" y="2188203"/>
            <a:ext cx="88036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[given]</a:t>
            </a:r>
            <a:endParaRPr lang="en-US" sz="1600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2995151" y="2498902"/>
            <a:ext cx="256744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[Taking square root]</a:t>
            </a:r>
            <a:endParaRPr lang="en-US" sz="1600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03" name="Round Diagonal Corner Rectangle 202"/>
          <p:cNvSpPr/>
          <p:nvPr>
            <p:custDataLst>
              <p:tags r:id="rId3"/>
            </p:custDataLst>
          </p:nvPr>
        </p:nvSpPr>
        <p:spPr>
          <a:xfrm>
            <a:off x="1153650" y="3317598"/>
            <a:ext cx="1557776" cy="443887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Lets assume,</a:t>
            </a:r>
          </a:p>
        </p:txBody>
      </p:sp>
      <p:sp>
        <p:nvSpPr>
          <p:cNvPr id="204" name="Rounded Rectangle 203"/>
          <p:cNvSpPr/>
          <p:nvPr/>
        </p:nvSpPr>
        <p:spPr>
          <a:xfrm>
            <a:off x="1056033" y="364643"/>
            <a:ext cx="2785806" cy="259205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5919222" y="366306"/>
            <a:ext cx="696727" cy="250160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72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98" grpId="0" animBg="1"/>
      <p:bldP spid="102" grpId="0"/>
      <p:bldP spid="154" grpId="0" animBg="1"/>
      <p:bldP spid="155" grpId="0"/>
      <p:bldP spid="156" grpId="0"/>
      <p:bldP spid="157" grpId="0"/>
      <p:bldP spid="158" grpId="0" animBg="1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99" grpId="0"/>
      <p:bldP spid="200" grpId="0" animBg="1"/>
      <p:bldP spid="200" grpId="1" animBg="1"/>
      <p:bldP spid="201" grpId="0"/>
      <p:bldP spid="202" grpId="0"/>
      <p:bldP spid="203" grpId="0" animBg="1"/>
      <p:bldP spid="203" grpId="1" animBg="1"/>
      <p:bldP spid="204" grpId="0" animBg="1"/>
      <p:bldP spid="20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262546" y="307685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979141" y="308065"/>
            <a:ext cx="3288060" cy="406310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1"/>
            </p:custDataLst>
          </p:nvPr>
        </p:nvSpPr>
        <p:spPr>
          <a:xfrm>
            <a:off x="1016275" y="326010"/>
            <a:ext cx="3250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In a right triangle ABC, B = 90°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41814" y="2481885"/>
            <a:ext cx="192827" cy="158955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ounded Rectangle 58"/>
          <p:cNvSpPr/>
          <p:nvPr>
            <p:custDataLst>
              <p:tags r:id="rId2"/>
            </p:custDataLst>
          </p:nvPr>
        </p:nvSpPr>
        <p:spPr>
          <a:xfrm>
            <a:off x="477550" y="1123950"/>
            <a:ext cx="4772980" cy="3709582"/>
          </a:xfrm>
          <a:prstGeom prst="roundRect">
            <a:avLst>
              <a:gd name="adj" fmla="val 8222"/>
            </a:avLst>
          </a:prstGeom>
          <a:solidFill>
            <a:srgbClr val="00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916868" y="1723719"/>
            <a:ext cx="192874" cy="23364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914474" y="1988239"/>
            <a:ext cx="192874" cy="21240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2" name="Text Box 10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99903" y="2537996"/>
            <a:ext cx="332142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B</a:t>
            </a:r>
          </a:p>
        </p:txBody>
      </p:sp>
      <p:sp>
        <p:nvSpPr>
          <p:cNvPr id="63" name="Text Box 10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61245" y="2468181"/>
            <a:ext cx="34059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C</a:t>
            </a:r>
          </a:p>
        </p:txBody>
      </p:sp>
      <p:sp>
        <p:nvSpPr>
          <p:cNvPr id="64" name="Text Box 10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706764" y="612320"/>
            <a:ext cx="332142" cy="3385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</a:t>
            </a:r>
          </a:p>
        </p:txBody>
      </p:sp>
      <p:sp>
        <p:nvSpPr>
          <p:cNvPr id="65" name="Rectangle 64"/>
          <p:cNvSpPr/>
          <p:nvPr>
            <p:custDataLst>
              <p:tags r:id="rId6"/>
            </p:custDataLst>
          </p:nvPr>
        </p:nvSpPr>
        <p:spPr>
          <a:xfrm>
            <a:off x="643964" y="1165393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3738" algn="l"/>
                <a:tab pos="1090613" algn="l"/>
                <a:tab pos="2109788" algn="r"/>
                <a:tab pos="2227263" algn="l"/>
                <a:tab pos="2522538" algn="l"/>
              </a:tabLs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 </a:t>
            </a:r>
          </a:p>
        </p:txBody>
      </p:sp>
      <p:sp>
        <p:nvSpPr>
          <p:cNvPr id="66" name="AutoShape 9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19800" y="748454"/>
            <a:ext cx="1895995" cy="1925903"/>
          </a:xfrm>
          <a:prstGeom prst="rtTriangle">
            <a:avLst/>
          </a:prstGeom>
          <a:noFill/>
          <a:ln w="19050" algn="ctr">
            <a:solidFill>
              <a:srgbClr val="00FFFF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70" name="Group 69"/>
          <p:cNvGrpSpPr/>
          <p:nvPr>
            <p:custDataLst>
              <p:tags r:id="rId8"/>
            </p:custDataLst>
          </p:nvPr>
        </p:nvGrpSpPr>
        <p:grpSpPr>
          <a:xfrm>
            <a:off x="6813830" y="1213980"/>
            <a:ext cx="1385771" cy="465930"/>
            <a:chOff x="6549102" y="1321086"/>
            <a:chExt cx="1524350" cy="465930"/>
          </a:xfrm>
        </p:grpSpPr>
        <p:sp>
          <p:nvSpPr>
            <p:cNvPr id="71" name="Rounded Rectangle 70"/>
            <p:cNvSpPr/>
            <p:nvPr>
              <p:custDataLst>
                <p:tags r:id="rId21"/>
              </p:custDataLst>
            </p:nvPr>
          </p:nvSpPr>
          <p:spPr>
            <a:xfrm>
              <a:off x="6549102" y="1321086"/>
              <a:ext cx="1441680" cy="4659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Find      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2" name="Rectangle 71"/>
            <p:cNvSpPr/>
            <p:nvPr>
              <p:custDataLst>
                <p:tags r:id="rId22"/>
              </p:custDataLst>
            </p:nvPr>
          </p:nvSpPr>
          <p:spPr>
            <a:xfrm>
              <a:off x="7154418" y="1394996"/>
              <a:ext cx="9190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i="1" dirty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l</a:t>
              </a:r>
              <a:r>
                <a:rPr lang="en-US" sz="1600" b="1" dirty="0">
                  <a:solidFill>
                    <a:srgbClr val="FFFF00"/>
                  </a:solidFill>
                  <a:latin typeface="Bookman Old Style" panose="02050604050505020204" pitchFamily="18" charset="0"/>
                  <a:cs typeface="Arial" charset="0"/>
                </a:rPr>
                <a:t> </a:t>
              </a:r>
              <a:r>
                <a:rPr lang="en-US" sz="1600" b="1" dirty="0" smtClean="0">
                  <a:solidFill>
                    <a:srgbClr val="FFFF00"/>
                  </a:solidFill>
                  <a:latin typeface="Bookman Old Style" panose="02050604050505020204" pitchFamily="18" charset="0"/>
                  <a:cs typeface="Arial" charset="0"/>
                </a:rPr>
                <a:t>(AC) </a:t>
              </a:r>
              <a:endParaRPr lang="en-US" sz="1600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73" name="Group 101"/>
          <p:cNvGrpSpPr>
            <a:grpSpLocks/>
          </p:cNvGrpSpPr>
          <p:nvPr/>
        </p:nvGrpSpPr>
        <p:grpSpPr bwMode="auto">
          <a:xfrm>
            <a:off x="6025094" y="2449874"/>
            <a:ext cx="229804" cy="220021"/>
            <a:chOff x="2546" y="3595"/>
            <a:chExt cx="188" cy="180"/>
          </a:xfrm>
        </p:grpSpPr>
        <p:sp>
          <p:nvSpPr>
            <p:cNvPr id="74" name="Line 99"/>
            <p:cNvSpPr>
              <a:spLocks noChangeShapeType="1"/>
            </p:cNvSpPr>
            <p:nvPr/>
          </p:nvSpPr>
          <p:spPr bwMode="auto">
            <a:xfrm>
              <a:off x="2546" y="3602"/>
              <a:ext cx="18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75" name="Line 100"/>
            <p:cNvSpPr>
              <a:spLocks noChangeShapeType="1"/>
            </p:cNvSpPr>
            <p:nvPr/>
          </p:nvSpPr>
          <p:spPr bwMode="auto">
            <a:xfrm rot="16200000">
              <a:off x="2644" y="3685"/>
              <a:ext cx="18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76" name="Rounded Rectangle 75"/>
          <p:cNvSpPr/>
          <p:nvPr/>
        </p:nvSpPr>
        <p:spPr>
          <a:xfrm>
            <a:off x="3700092" y="2933438"/>
            <a:ext cx="1712995" cy="5661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What we have to find ?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6360911" y="1983104"/>
            <a:ext cx="403982" cy="414917"/>
          </a:xfrm>
          <a:prstGeom prst="straightConnector1">
            <a:avLst/>
          </a:prstGeom>
          <a:ln w="19050">
            <a:solidFill>
              <a:srgbClr val="99FF33"/>
            </a:solidFill>
            <a:headEnd type="arrow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997876" y="726853"/>
            <a:ext cx="1895995" cy="1925903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Text Box 102"/>
          <p:cNvSpPr txBox="1">
            <a:spLocks noChangeArrowheads="1"/>
          </p:cNvSpPr>
          <p:nvPr/>
        </p:nvSpPr>
        <p:spPr bwMode="auto">
          <a:xfrm>
            <a:off x="5331699" y="1473318"/>
            <a:ext cx="72685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6 </a:t>
            </a:r>
            <a:r>
              <a:rPr lang="en-US" sz="1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sp>
        <p:nvSpPr>
          <p:cNvPr id="80" name="Text Box 102"/>
          <p:cNvSpPr txBox="1">
            <a:spLocks noChangeArrowheads="1"/>
          </p:cNvSpPr>
          <p:nvPr/>
        </p:nvSpPr>
        <p:spPr bwMode="auto">
          <a:xfrm>
            <a:off x="6576550" y="2688863"/>
            <a:ext cx="738650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8 </a:t>
            </a:r>
            <a:r>
              <a:rPr lang="en-US" sz="1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6012346" y="698016"/>
            <a:ext cx="2374" cy="1983579"/>
          </a:xfrm>
          <a:prstGeom prst="line">
            <a:avLst/>
          </a:prstGeom>
          <a:ln w="19050">
            <a:solidFill>
              <a:srgbClr val="FF0066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6039114" y="2670806"/>
            <a:ext cx="1904977" cy="2"/>
          </a:xfrm>
          <a:prstGeom prst="line">
            <a:avLst/>
          </a:prstGeom>
          <a:ln w="19050">
            <a:solidFill>
              <a:srgbClr val="FF0066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>
            <p:custDataLst>
              <p:tags r:id="rId9"/>
            </p:custDataLst>
          </p:nvPr>
        </p:nvSpPr>
        <p:spPr>
          <a:xfrm>
            <a:off x="1231970" y="1176968"/>
            <a:ext cx="1170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ts val="600"/>
              </a:spcBef>
              <a:spcAft>
                <a:spcPct val="0"/>
              </a:spcAft>
              <a:tabLst>
                <a:tab pos="693738" algn="l"/>
                <a:tab pos="1090613" algn="l"/>
                <a:tab pos="2109788" algn="r"/>
                <a:tab pos="2227263" algn="l"/>
                <a:tab pos="2522538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In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cs typeface="Arial" charset="0"/>
              </a:rPr>
              <a:t>D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ABC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,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028525" y="1420434"/>
            <a:ext cx="1356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m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cs typeface="Arial" charset="0"/>
              </a:rPr>
              <a:t>Ð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B  = 90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  <a:sym typeface="Symbol"/>
              </a:rPr>
              <a:t>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029898" y="1672757"/>
            <a:ext cx="1484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(AB) 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6cm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6012346" y="698016"/>
            <a:ext cx="2374" cy="1983579"/>
          </a:xfrm>
          <a:prstGeom prst="line">
            <a:avLst/>
          </a:prstGeom>
          <a:ln w="19050">
            <a:solidFill>
              <a:srgbClr val="FF0066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6039114" y="2670806"/>
            <a:ext cx="1904977" cy="2"/>
          </a:xfrm>
          <a:prstGeom prst="line">
            <a:avLst/>
          </a:prstGeom>
          <a:ln w="19050">
            <a:solidFill>
              <a:srgbClr val="FF0066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022169" y="1927969"/>
            <a:ext cx="1484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(AB) 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8cm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00930" y="2173847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By Pythagoras theorem,</a:t>
            </a:r>
            <a:endParaRPr lang="en-US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93786" y="2442834"/>
            <a:ext cx="4472574" cy="341449"/>
          </a:xfrm>
          <a:prstGeom prst="roundRect">
            <a:avLst/>
          </a:prstGeom>
          <a:solidFill>
            <a:srgbClr val="FF99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91" name="Rounded Rectangle 90"/>
          <p:cNvSpPr/>
          <p:nvPr/>
        </p:nvSpPr>
        <p:spPr>
          <a:xfrm>
            <a:off x="740737" y="2479623"/>
            <a:ext cx="1508528" cy="26217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473407" y="246940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+</a:t>
            </a:r>
            <a:endParaRPr lang="en-US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190664" y="2469407"/>
            <a:ext cx="286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76755" y="2469407"/>
            <a:ext cx="1723549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(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HYPOTENUSE)</a:t>
            </a:r>
            <a:r>
              <a:rPr lang="de-DE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403507" y="2474043"/>
            <a:ext cx="1163700" cy="26217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336204" y="2469407"/>
            <a:ext cx="1346844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sym typeface="MT Extra"/>
              </a:rPr>
              <a:t>(ONE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sym typeface="MT Extra"/>
              </a:rPr>
              <a:t>SIDE)</a:t>
            </a:r>
            <a:r>
              <a:rPr lang="de-DE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4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3696256" y="2473616"/>
            <a:ext cx="1425836" cy="26217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24764" y="2469407"/>
            <a:ext cx="1625766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sym typeface="MT Extra"/>
              </a:rPr>
              <a:t>(OTHER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sym typeface="MT Extra"/>
              </a:rPr>
              <a:t>SIDE)</a:t>
            </a:r>
            <a:r>
              <a:rPr lang="de-DE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6026922" y="764195"/>
            <a:ext cx="1895995" cy="1925903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6012346" y="698016"/>
            <a:ext cx="2374" cy="1983579"/>
          </a:xfrm>
          <a:prstGeom prst="line">
            <a:avLst/>
          </a:prstGeom>
          <a:ln w="19050">
            <a:solidFill>
              <a:srgbClr val="FF0066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 flipV="1">
            <a:off x="6039114" y="2670806"/>
            <a:ext cx="1904977" cy="2"/>
          </a:xfrm>
          <a:prstGeom prst="line">
            <a:avLst/>
          </a:prstGeom>
          <a:ln w="19050">
            <a:solidFill>
              <a:srgbClr val="FF0066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2298495" y="281004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+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781887" y="3074862"/>
            <a:ext cx="542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(6)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2302028" y="307486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+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694839" y="3074862"/>
            <a:ext cx="542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(8)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328683" y="2810049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328683" y="3074862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00930" y="2806955"/>
            <a:ext cx="983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(AC)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00930" y="3071768"/>
            <a:ext cx="873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(AC)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1889164" y="2884344"/>
            <a:ext cx="322682" cy="20124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600654" y="2810049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(AB)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2787244" y="2877821"/>
            <a:ext cx="339671" cy="21062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504235" y="2810049"/>
            <a:ext cx="1107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(BC)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810594" y="332725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36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160660" y="332725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+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702290" y="332725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64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607969" y="356231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100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563005" y="3856118"/>
            <a:ext cx="20617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(Taking square root)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1607969" y="3813921"/>
                <a:ext cx="1084079" cy="361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sz="1600" b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  <m:t>𝟏𝟎𝟎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cm</a:t>
                </a:r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969" y="3813921"/>
                <a:ext cx="1084079" cy="361766"/>
              </a:xfrm>
              <a:prstGeom prst="rect">
                <a:avLst/>
              </a:prstGeom>
              <a:blipFill rotWithShape="1">
                <a:blip r:embed="rId25"/>
                <a:stretch>
                  <a:fillRect r="-3933"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/>
          <p:cNvSpPr/>
          <p:nvPr/>
        </p:nvSpPr>
        <p:spPr>
          <a:xfrm>
            <a:off x="1335998" y="3327256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335998" y="3562317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335998" y="3824148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85800" y="3299263"/>
            <a:ext cx="10745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(AC)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08244" y="3559223"/>
            <a:ext cx="14824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(AC)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08245" y="3821054"/>
            <a:ext cx="12071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(AC) 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9" name="Rectangle 128"/>
          <p:cNvSpPr/>
          <p:nvPr>
            <p:custDataLst>
              <p:tags r:id="rId10"/>
            </p:custDataLst>
          </p:nvPr>
        </p:nvSpPr>
        <p:spPr>
          <a:xfrm>
            <a:off x="907085" y="4092594"/>
            <a:ext cx="9366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AC 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0" name="TextBox 129"/>
          <p:cNvSpPr txBox="1"/>
          <p:nvPr>
            <p:custDataLst>
              <p:tags r:id="rId11"/>
            </p:custDataLst>
          </p:nvPr>
        </p:nvSpPr>
        <p:spPr>
          <a:xfrm>
            <a:off x="1668960" y="4080603"/>
            <a:ext cx="936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 cm</a:t>
            </a:r>
          </a:p>
        </p:txBody>
      </p:sp>
      <p:grpSp>
        <p:nvGrpSpPr>
          <p:cNvPr id="131" name="Group 130"/>
          <p:cNvGrpSpPr/>
          <p:nvPr>
            <p:custDataLst>
              <p:tags r:id="rId12"/>
            </p:custDataLst>
          </p:nvPr>
        </p:nvGrpSpPr>
        <p:grpSpPr>
          <a:xfrm>
            <a:off x="1038155" y="4396955"/>
            <a:ext cx="3007434" cy="338554"/>
            <a:chOff x="837295" y="4334354"/>
            <a:chExt cx="2569749" cy="338554"/>
          </a:xfrm>
        </p:grpSpPr>
        <p:sp>
          <p:nvSpPr>
            <p:cNvPr id="132" name="Rounded Rectangle 131"/>
            <p:cNvSpPr/>
            <p:nvPr>
              <p:custDataLst>
                <p:tags r:id="rId18"/>
              </p:custDataLst>
            </p:nvPr>
          </p:nvSpPr>
          <p:spPr>
            <a:xfrm>
              <a:off x="837295" y="4358973"/>
              <a:ext cx="2530683" cy="302323"/>
            </a:xfrm>
            <a:prstGeom prst="roundRect">
              <a:avLst/>
            </a:prstGeom>
            <a:solidFill>
              <a:srgbClr val="660033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844981" y="4334354"/>
              <a:ext cx="2562063" cy="338554"/>
              <a:chOff x="844981" y="4334354"/>
              <a:chExt cx="2562063" cy="338554"/>
            </a:xfrm>
          </p:grpSpPr>
          <p:sp>
            <p:nvSpPr>
              <p:cNvPr id="134" name="Rectangle 133"/>
              <p:cNvSpPr/>
              <p:nvPr>
                <p:custDataLst>
                  <p:tags r:id="rId19"/>
                </p:custDataLst>
              </p:nvPr>
            </p:nvSpPr>
            <p:spPr>
              <a:xfrm>
                <a:off x="844981" y="4334354"/>
                <a:ext cx="19110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The length of AC is</a:t>
                </a:r>
                <a:endParaRPr lang="en-US" sz="1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134"/>
                  <p:cNvSpPr txBox="1"/>
                  <p:nvPr>
                    <p:custDataLst>
                      <p:tags r:id="rId20"/>
                    </p:custDataLst>
                  </p:nvPr>
                </p:nvSpPr>
                <p:spPr>
                  <a:xfrm>
                    <a:off x="2641102" y="4334354"/>
                    <a:ext cx="76594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itchFamily="18" charset="0"/>
                            <a:ea typeface="Cambria Math" pitchFamily="18" charset="0"/>
                            <a:cs typeface="Arial" charset="0"/>
                          </a:rPr>
                          <m:t>𝟏𝟎</m:t>
                        </m:r>
                      </m:oMath>
                    </a14:m>
                    <a:r>
                      <a:rPr lang="en-US" sz="1600" b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itchFamily="18" charset="0"/>
                        <a:ea typeface="Cambria Math" pitchFamily="18" charset="0"/>
                        <a:cs typeface="Arial" charset="0"/>
                      </a:rPr>
                      <a:t> cm.</a:t>
                    </a:r>
                  </a:p>
                </p:txBody>
              </p:sp>
            </mc:Choice>
            <mc:Fallback xmlns="">
              <p:sp>
                <p:nvSpPr>
                  <p:cNvPr id="134" name="TextBox 1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2641102" y="4334354"/>
                    <a:ext cx="765942" cy="338554"/>
                  </a:xfrm>
                  <a:prstGeom prst="rect">
                    <a:avLst/>
                  </a:prstGeom>
                  <a:blipFill rotWithShape="1">
                    <a:blip r:embed="rId31"/>
                    <a:stretch>
                      <a:fillRect t="-5357" r="-204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8" name="TextBox 137"/>
          <p:cNvSpPr txBox="1"/>
          <p:nvPr>
            <p:custDataLst>
              <p:tags r:id="rId13"/>
            </p:custDataLst>
          </p:nvPr>
        </p:nvSpPr>
        <p:spPr>
          <a:xfrm>
            <a:off x="3976065" y="796717"/>
            <a:ext cx="937311" cy="265176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39" name="TextBox 138"/>
          <p:cNvSpPr txBox="1"/>
          <p:nvPr>
            <p:custDataLst>
              <p:tags r:id="rId14"/>
            </p:custDataLst>
          </p:nvPr>
        </p:nvSpPr>
        <p:spPr>
          <a:xfrm>
            <a:off x="2791335" y="796717"/>
            <a:ext cx="1134146" cy="265176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40" name="TextBox 139"/>
          <p:cNvSpPr txBox="1"/>
          <p:nvPr>
            <p:custDataLst>
              <p:tags r:id="rId15"/>
            </p:custDataLst>
          </p:nvPr>
        </p:nvSpPr>
        <p:spPr>
          <a:xfrm>
            <a:off x="1582738" y="790804"/>
            <a:ext cx="1156941" cy="265176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914400" y="756150"/>
            <a:ext cx="406713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(a)  If AB = 6 cm, BC = 8 cm, find AC</a:t>
            </a:r>
            <a:endParaRPr lang="en-US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2" name="TextBox 141"/>
          <p:cNvSpPr txBox="1"/>
          <p:nvPr>
            <p:custDataLst>
              <p:tags r:id="rId16"/>
            </p:custDataLst>
          </p:nvPr>
        </p:nvSpPr>
        <p:spPr>
          <a:xfrm>
            <a:off x="3300524" y="361948"/>
            <a:ext cx="864069" cy="265176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43" name="TextBox 142"/>
          <p:cNvSpPr txBox="1"/>
          <p:nvPr>
            <p:custDataLst>
              <p:tags r:id="rId17"/>
            </p:custDataLst>
          </p:nvPr>
        </p:nvSpPr>
        <p:spPr>
          <a:xfrm>
            <a:off x="1461932" y="359062"/>
            <a:ext cx="1815713" cy="265176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44" name="Right Triangle 143"/>
          <p:cNvSpPr/>
          <p:nvPr/>
        </p:nvSpPr>
        <p:spPr>
          <a:xfrm>
            <a:off x="6007731" y="783286"/>
            <a:ext cx="1918996" cy="1878535"/>
          </a:xfrm>
          <a:custGeom>
            <a:avLst/>
            <a:gdLst>
              <a:gd name="connsiteX0" fmla="*/ 0 w 1918996"/>
              <a:gd name="connsiteY0" fmla="*/ 1905205 h 1905205"/>
              <a:gd name="connsiteX1" fmla="*/ 0 w 1918996"/>
              <a:gd name="connsiteY1" fmla="*/ 0 h 1905205"/>
              <a:gd name="connsiteX2" fmla="*/ 1918996 w 1918996"/>
              <a:gd name="connsiteY2" fmla="*/ 1905205 h 1905205"/>
              <a:gd name="connsiteX3" fmla="*/ 0 w 1918996"/>
              <a:gd name="connsiteY3" fmla="*/ 1905205 h 1905205"/>
              <a:gd name="connsiteX0" fmla="*/ 0 w 1918996"/>
              <a:gd name="connsiteY0" fmla="*/ 1878535 h 1878535"/>
              <a:gd name="connsiteX1" fmla="*/ 22860 w 1918996"/>
              <a:gd name="connsiteY1" fmla="*/ 0 h 1878535"/>
              <a:gd name="connsiteX2" fmla="*/ 1918996 w 1918996"/>
              <a:gd name="connsiteY2" fmla="*/ 1878535 h 1878535"/>
              <a:gd name="connsiteX3" fmla="*/ 0 w 1918996"/>
              <a:gd name="connsiteY3" fmla="*/ 1878535 h 187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996" h="1878535">
                <a:moveTo>
                  <a:pt x="0" y="1878535"/>
                </a:moveTo>
                <a:lnTo>
                  <a:pt x="22860" y="0"/>
                </a:lnTo>
                <a:lnTo>
                  <a:pt x="1918996" y="1878535"/>
                </a:lnTo>
                <a:lnTo>
                  <a:pt x="0" y="1878535"/>
                </a:lnTo>
                <a:close/>
              </a:path>
            </a:pathLst>
          </a:custGeom>
          <a:ln w="19050">
            <a:solidFill>
              <a:srgbClr val="00CC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51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7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8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50" autoRev="1" fill="remove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000"/>
                            </p:stCondLst>
                            <p:childTnLst>
                              <p:par>
                                <p:cTn id="2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000"/>
                            </p:stCondLst>
                            <p:childTnLst>
                              <p:par>
                                <p:cTn id="2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00"/>
                            </p:stCondLst>
                            <p:childTnLst>
                              <p:par>
                                <p:cTn id="3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98" grpId="0" animBg="1"/>
      <p:bldP spid="102" grpId="0"/>
      <p:bldP spid="58" grpId="0" animBg="1"/>
      <p:bldP spid="58" grpId="1" animBg="1"/>
      <p:bldP spid="58" grpId="2" animBg="1"/>
      <p:bldP spid="59" grpId="0" animBg="1"/>
      <p:bldP spid="60" grpId="0" animBg="1"/>
      <p:bldP spid="60" grpId="1" animBg="1"/>
      <p:bldP spid="61" grpId="0" animBg="1"/>
      <p:bldP spid="61" grpId="1" animBg="1"/>
      <p:bldP spid="62" grpId="0"/>
      <p:bldP spid="63" grpId="0"/>
      <p:bldP spid="64" grpId="0"/>
      <p:bldP spid="65" grpId="0"/>
      <p:bldP spid="66" grpId="0" animBg="1"/>
      <p:bldP spid="76" grpId="0" animBg="1"/>
      <p:bldP spid="76" grpId="1" animBg="1"/>
      <p:bldP spid="79" grpId="0"/>
      <p:bldP spid="80" grpId="0"/>
      <p:bldP spid="83" grpId="0"/>
      <p:bldP spid="84" grpId="0"/>
      <p:bldP spid="85" grpId="0"/>
      <p:bldP spid="88" grpId="0"/>
      <p:bldP spid="89" grpId="0"/>
      <p:bldP spid="90" grpId="0" animBg="1"/>
      <p:bldP spid="91" grpId="0" animBg="1"/>
      <p:bldP spid="91" grpId="1" animBg="1"/>
      <p:bldP spid="92" grpId="0"/>
      <p:bldP spid="93" grpId="0"/>
      <p:bldP spid="94" grpId="0"/>
      <p:bldP spid="95" grpId="0" animBg="1"/>
      <p:bldP spid="95" grpId="1" animBg="1"/>
      <p:bldP spid="96" grpId="0"/>
      <p:bldP spid="97" grpId="0" animBg="1"/>
      <p:bldP spid="97" grpId="1" animBg="1"/>
      <p:bldP spid="99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 animBg="1"/>
      <p:bldP spid="113" grpId="1" animBg="1"/>
      <p:bldP spid="114" grpId="0"/>
      <p:bldP spid="115" grpId="0" animBg="1"/>
      <p:bldP spid="115" grpId="1" animBg="1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8" grpId="0" animBg="1"/>
      <p:bldP spid="139" grpId="0" animBg="1"/>
      <p:bldP spid="139" grpId="1" animBg="1"/>
      <p:bldP spid="140" grpId="0" animBg="1"/>
      <p:bldP spid="140" grpId="1" animBg="1"/>
      <p:bldP spid="141" grpId="0"/>
      <p:bldP spid="142" grpId="0" animBg="1"/>
      <p:bldP spid="142" grpId="1" animBg="1"/>
      <p:bldP spid="142" grpId="2" animBg="1"/>
      <p:bldP spid="143" grpId="0" animBg="1"/>
      <p:bldP spid="143" grpId="1" animBg="1"/>
      <p:bldP spid="143" grpId="2" animBg="1"/>
      <p:bldP spid="144" grpId="0" animBg="1"/>
      <p:bldP spid="144" grpId="1" animBg="1"/>
      <p:bldP spid="144" grpId="2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262546" y="307685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979141" y="308065"/>
            <a:ext cx="3288060" cy="406310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1"/>
            </p:custDataLst>
          </p:nvPr>
        </p:nvSpPr>
        <p:spPr>
          <a:xfrm>
            <a:off x="1016275" y="326010"/>
            <a:ext cx="3250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In a right triangle ABC, B = 90°</a:t>
            </a:r>
          </a:p>
        </p:txBody>
      </p:sp>
      <p:sp>
        <p:nvSpPr>
          <p:cNvPr id="136" name="Rounded Rectangle 135"/>
          <p:cNvSpPr/>
          <p:nvPr>
            <p:custDataLst>
              <p:tags r:id="rId2"/>
            </p:custDataLst>
          </p:nvPr>
        </p:nvSpPr>
        <p:spPr>
          <a:xfrm>
            <a:off x="553750" y="1148168"/>
            <a:ext cx="4772980" cy="3709582"/>
          </a:xfrm>
          <a:prstGeom prst="roundRect">
            <a:avLst>
              <a:gd name="adj" fmla="val 7766"/>
            </a:avLst>
          </a:prstGeom>
          <a:solidFill>
            <a:srgbClr val="00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1950286" y="1765989"/>
            <a:ext cx="295550" cy="226415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926630" y="2039364"/>
            <a:ext cx="161671" cy="193091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6" name="TextBox 145"/>
          <p:cNvSpPr txBox="1"/>
          <p:nvPr>
            <p:custDataLst>
              <p:tags r:id="rId3"/>
            </p:custDataLst>
          </p:nvPr>
        </p:nvSpPr>
        <p:spPr>
          <a:xfrm>
            <a:off x="2682144" y="811059"/>
            <a:ext cx="1180197" cy="265176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47" name="TextBox 146"/>
          <p:cNvSpPr txBox="1"/>
          <p:nvPr>
            <p:custDataLst>
              <p:tags r:id="rId4"/>
            </p:custDataLst>
          </p:nvPr>
        </p:nvSpPr>
        <p:spPr>
          <a:xfrm>
            <a:off x="1370459" y="811059"/>
            <a:ext cx="1260035" cy="265176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48" name="TextBox 147"/>
          <p:cNvSpPr txBox="1"/>
          <p:nvPr>
            <p:custDataLst>
              <p:tags r:id="rId5"/>
            </p:custDataLst>
          </p:nvPr>
        </p:nvSpPr>
        <p:spPr>
          <a:xfrm>
            <a:off x="3312745" y="361579"/>
            <a:ext cx="886527" cy="265176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49" name="TextBox 148"/>
          <p:cNvSpPr txBox="1"/>
          <p:nvPr>
            <p:custDataLst>
              <p:tags r:id="rId6"/>
            </p:custDataLst>
          </p:nvPr>
        </p:nvSpPr>
        <p:spPr>
          <a:xfrm>
            <a:off x="1456329" y="365603"/>
            <a:ext cx="1815713" cy="265176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50" name="Text Box 10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73698" y="2080796"/>
            <a:ext cx="33695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B</a:t>
            </a:r>
          </a:p>
        </p:txBody>
      </p:sp>
      <p:sp>
        <p:nvSpPr>
          <p:cNvPr id="151" name="Text Box 10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037445" y="2010981"/>
            <a:ext cx="34059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C</a:t>
            </a:r>
          </a:p>
        </p:txBody>
      </p:sp>
      <p:sp>
        <p:nvSpPr>
          <p:cNvPr id="152" name="Text Box 10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82964" y="155120"/>
            <a:ext cx="33214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</a:t>
            </a:r>
          </a:p>
        </p:txBody>
      </p:sp>
      <p:sp>
        <p:nvSpPr>
          <p:cNvPr id="153" name="AutoShape 9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096000" y="291254"/>
            <a:ext cx="1895995" cy="1925903"/>
          </a:xfrm>
          <a:prstGeom prst="rtTriangle">
            <a:avLst/>
          </a:prstGeom>
          <a:noFill/>
          <a:ln w="19050" algn="ctr">
            <a:solidFill>
              <a:srgbClr val="00FFFF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88744" y="764742"/>
            <a:ext cx="420820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(b)  If AC = 13 cm, BC = 5 cm, find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AB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55" name="Group 154"/>
          <p:cNvGrpSpPr/>
          <p:nvPr>
            <p:custDataLst>
              <p:tags r:id="rId11"/>
            </p:custDataLst>
          </p:nvPr>
        </p:nvGrpSpPr>
        <p:grpSpPr>
          <a:xfrm>
            <a:off x="6324600" y="1745337"/>
            <a:ext cx="1362304" cy="430951"/>
            <a:chOff x="6749378" y="1352810"/>
            <a:chExt cx="1498526" cy="430951"/>
          </a:xfrm>
        </p:grpSpPr>
        <p:sp>
          <p:nvSpPr>
            <p:cNvPr id="156" name="Rounded Rectangle 155"/>
            <p:cNvSpPr/>
            <p:nvPr>
              <p:custDataLst>
                <p:tags r:id="rId23"/>
              </p:custDataLst>
            </p:nvPr>
          </p:nvSpPr>
          <p:spPr>
            <a:xfrm>
              <a:off x="6749378" y="1352810"/>
              <a:ext cx="1473375" cy="43095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57" name="Rectangle 156"/>
            <p:cNvSpPr/>
            <p:nvPr>
              <p:custDataLst>
                <p:tags r:id="rId24"/>
              </p:custDataLst>
            </p:nvPr>
          </p:nvSpPr>
          <p:spPr>
            <a:xfrm>
              <a:off x="6801525" y="1384595"/>
              <a:ext cx="144637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i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Find l</a:t>
              </a:r>
              <a:r>
                <a:rPr lang="en-US" sz="16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rPr>
                <a:t> (AB) </a:t>
              </a:r>
              <a:endParaRPr lang="en-US" sz="1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158" name="Group 101"/>
          <p:cNvGrpSpPr>
            <a:grpSpLocks/>
          </p:cNvGrpSpPr>
          <p:nvPr/>
        </p:nvGrpSpPr>
        <p:grpSpPr bwMode="auto">
          <a:xfrm>
            <a:off x="6101294" y="1992674"/>
            <a:ext cx="229804" cy="220021"/>
            <a:chOff x="2546" y="3595"/>
            <a:chExt cx="188" cy="180"/>
          </a:xfrm>
        </p:grpSpPr>
        <p:sp>
          <p:nvSpPr>
            <p:cNvPr id="159" name="Line 99"/>
            <p:cNvSpPr>
              <a:spLocks noChangeShapeType="1"/>
            </p:cNvSpPr>
            <p:nvPr/>
          </p:nvSpPr>
          <p:spPr bwMode="auto">
            <a:xfrm>
              <a:off x="2546" y="3606"/>
              <a:ext cx="1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0" name="Line 100"/>
            <p:cNvSpPr>
              <a:spLocks noChangeShapeType="1"/>
            </p:cNvSpPr>
            <p:nvPr/>
          </p:nvSpPr>
          <p:spPr bwMode="auto">
            <a:xfrm rot="16200000">
              <a:off x="2644" y="3685"/>
              <a:ext cx="1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61" name="Rounded Rectangle 160"/>
          <p:cNvSpPr/>
          <p:nvPr/>
        </p:nvSpPr>
        <p:spPr>
          <a:xfrm>
            <a:off x="3899250" y="1422507"/>
            <a:ext cx="1700112" cy="5661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What we have to find ?</a:t>
            </a:r>
          </a:p>
        </p:txBody>
      </p:sp>
      <p:cxnSp>
        <p:nvCxnSpPr>
          <p:cNvPr id="162" name="Straight Connector 161"/>
          <p:cNvCxnSpPr/>
          <p:nvPr/>
        </p:nvCxnSpPr>
        <p:spPr>
          <a:xfrm>
            <a:off x="6096214" y="278125"/>
            <a:ext cx="0" cy="1953098"/>
          </a:xfrm>
          <a:prstGeom prst="line">
            <a:avLst/>
          </a:prstGeom>
          <a:ln w="19050">
            <a:solidFill>
              <a:srgbClr val="FF0066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 Box 102"/>
          <p:cNvSpPr txBox="1">
            <a:spLocks noChangeArrowheads="1"/>
          </p:cNvSpPr>
          <p:nvPr/>
        </p:nvSpPr>
        <p:spPr bwMode="auto">
          <a:xfrm>
            <a:off x="6865192" y="840391"/>
            <a:ext cx="821418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13 </a:t>
            </a:r>
            <a:r>
              <a:rPr lang="en-US" sz="1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sp>
        <p:nvSpPr>
          <p:cNvPr id="164" name="Text Box 102"/>
          <p:cNvSpPr txBox="1">
            <a:spLocks noChangeArrowheads="1"/>
          </p:cNvSpPr>
          <p:nvPr/>
        </p:nvSpPr>
        <p:spPr bwMode="auto">
          <a:xfrm>
            <a:off x="6652750" y="2231663"/>
            <a:ext cx="738650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 </a:t>
            </a:r>
            <a:r>
              <a:rPr lang="en-US" sz="1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cxnSp>
        <p:nvCxnSpPr>
          <p:cNvPr id="166" name="Straight Connector 165"/>
          <p:cNvCxnSpPr/>
          <p:nvPr/>
        </p:nvCxnSpPr>
        <p:spPr>
          <a:xfrm>
            <a:off x="6093617" y="284542"/>
            <a:ext cx="1889326" cy="1925239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6096023" y="2217907"/>
            <a:ext cx="1904977" cy="2"/>
          </a:xfrm>
          <a:prstGeom prst="line">
            <a:avLst/>
          </a:prstGeom>
          <a:ln w="19050">
            <a:solidFill>
              <a:srgbClr val="0000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>
            <p:custDataLst>
              <p:tags r:id="rId12"/>
            </p:custDataLst>
          </p:nvPr>
        </p:nvCxnSpPr>
        <p:spPr>
          <a:xfrm>
            <a:off x="6277710" y="1352550"/>
            <a:ext cx="348030" cy="198053"/>
          </a:xfrm>
          <a:prstGeom prst="straightConnector1">
            <a:avLst/>
          </a:prstGeom>
          <a:ln w="19050">
            <a:solidFill>
              <a:srgbClr val="99FF33"/>
            </a:solidFill>
            <a:headEnd type="arrow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837256" y="1200150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3738" algn="l"/>
                <a:tab pos="1090613" algn="l"/>
                <a:tab pos="2109788" algn="r"/>
                <a:tab pos="2227263" algn="l"/>
                <a:tab pos="2522538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 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1319377" y="1200150"/>
            <a:ext cx="1119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ts val="600"/>
              </a:spcBef>
              <a:spcAft>
                <a:spcPct val="0"/>
              </a:spcAft>
              <a:tabLst>
                <a:tab pos="693738" algn="l"/>
                <a:tab pos="1090613" algn="l"/>
                <a:tab pos="2109788" algn="r"/>
                <a:tab pos="2227263" algn="l"/>
                <a:tab pos="2522538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In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cs typeface="Arial" charset="0"/>
              </a:rPr>
              <a:t>D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ABC,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124223" y="2038350"/>
            <a:ext cx="192827" cy="15895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1061595" y="1444652"/>
            <a:ext cx="1356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m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cs typeface="Arial" charset="0"/>
              </a:rPr>
              <a:t>Ð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B  = 90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  <a:sym typeface="Symbol"/>
              </a:rPr>
              <a:t>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1019838" y="1705601"/>
            <a:ext cx="1625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(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AC)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13cm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012109" y="1960813"/>
            <a:ext cx="1489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(BC)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5cm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777130" y="2198065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By Pythagoras theorem,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69986" y="2467052"/>
            <a:ext cx="4472574" cy="341449"/>
          </a:xfrm>
          <a:prstGeom prst="roundRect">
            <a:avLst/>
          </a:prstGeom>
          <a:solidFill>
            <a:srgbClr val="FF99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77" name="Rounded Rectangle 176"/>
          <p:cNvSpPr/>
          <p:nvPr/>
        </p:nvSpPr>
        <p:spPr>
          <a:xfrm>
            <a:off x="809317" y="2499526"/>
            <a:ext cx="1508528" cy="26479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3549607" y="2493625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+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2266864" y="2493625"/>
            <a:ext cx="2862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752955" y="2493625"/>
            <a:ext cx="1683474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(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HYPOTENUSE)</a:t>
            </a:r>
            <a:r>
              <a:rPr lang="de-DE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2472087" y="2499526"/>
            <a:ext cx="1163700" cy="26479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2412404" y="2493625"/>
            <a:ext cx="1306768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sym typeface="MT Extra"/>
              </a:rPr>
              <a:t>(ONE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sym typeface="MT Extra"/>
              </a:rPr>
              <a:t>SIDE)</a:t>
            </a:r>
            <a:r>
              <a:rPr lang="de-DE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3764836" y="2499526"/>
            <a:ext cx="1425836" cy="26479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3700964" y="2493625"/>
            <a:ext cx="1585690" cy="307777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sym typeface="MT Extra"/>
              </a:rPr>
              <a:t>(OTHER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sym typeface="MT Extra"/>
              </a:rPr>
              <a:t>SIDE)</a:t>
            </a:r>
            <a:r>
              <a:rPr lang="de-DE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1404883" y="2834267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777130" y="2831173"/>
            <a:ext cx="9835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(AC)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2422011" y="283426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1659602" y="2834267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(AB)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2580435" y="2834267"/>
            <a:ext cx="11079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(BC)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1804747" y="3107706"/>
            <a:ext cx="70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(AB)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2422011" y="310770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2727909" y="3107706"/>
            <a:ext cx="542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(5)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1404883" y="3107706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777130" y="3104612"/>
            <a:ext cx="873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(13)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1804001" y="3419326"/>
            <a:ext cx="678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(13)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2442851" y="341932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–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727163" y="3419326"/>
            <a:ext cx="542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(5)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1404137" y="3419326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776384" y="3416232"/>
            <a:ext cx="873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(AB)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1788183" y="3757196"/>
            <a:ext cx="724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(169)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2442851" y="375719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–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2711345" y="3757196"/>
            <a:ext cx="588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(25)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1388319" y="3757196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760566" y="3754102"/>
            <a:ext cx="873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(AB)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1873437" y="4045222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144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1389753" y="4045222"/>
            <a:ext cx="381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762000" y="4042128"/>
            <a:ext cx="8730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(AB)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/>
              <p:cNvSpPr/>
              <p:nvPr>
                <p:custDataLst>
                  <p:tags r:id="rId13"/>
                </p:custDataLst>
              </p:nvPr>
            </p:nvSpPr>
            <p:spPr>
              <a:xfrm>
                <a:off x="844504" y="4288487"/>
                <a:ext cx="966088" cy="362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  <a:cs typeface="Arial" charset="0"/>
                          </a:rPr>
                          <m:t>AB</m:t>
                        </m:r>
                      </m:e>
                    </m:rad>
                  </m:oMath>
                </a14:m>
                <a:r>
                  <a:rPr lang="de-DE" sz="1600" b="1" baseline="300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2  </a:t>
                </a:r>
                <a:r>
                  <a:rPr lang="de-DE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=    </a:t>
                </a:r>
                <a:endParaRPr lang="en-US" sz="1600" b="1" baseline="30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8" name="Rectangle 20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844504" y="4288487"/>
                <a:ext cx="966088" cy="362150"/>
              </a:xfrm>
              <a:prstGeom prst="rect">
                <a:avLst/>
              </a:prstGeom>
              <a:blipFill rotWithShape="1">
                <a:blip r:embed="rId28"/>
                <a:stretch>
                  <a:fillRect r="-29747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/>
              <p:cNvSpPr/>
              <p:nvPr>
                <p:custDataLst>
                  <p:tags r:id="rId14"/>
                </p:custDataLst>
              </p:nvPr>
            </p:nvSpPr>
            <p:spPr>
              <a:xfrm>
                <a:off x="1711408" y="4283870"/>
                <a:ext cx="771493" cy="371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  <a:cs typeface="Arial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  <a:cs typeface="Arial" charset="0"/>
                            </a:rPr>
                            <m:t>44</m:t>
                          </m:r>
                        </m:e>
                      </m:rad>
                    </m:oMath>
                  </m:oMathPara>
                </a14:m>
                <a:endParaRPr lang="en-US" sz="1600" b="1" baseline="30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9" name="Rectangle 20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1711408" y="4283870"/>
                <a:ext cx="771493" cy="371384"/>
              </a:xfrm>
              <a:prstGeom prst="rect">
                <a:avLst/>
              </a:prstGeom>
              <a:blipFill rotWithShape="1">
                <a:blip r:embed="rId3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ectangle 209"/>
          <p:cNvSpPr/>
          <p:nvPr>
            <p:custDataLst>
              <p:tags r:id="rId15"/>
            </p:custDataLst>
          </p:nvPr>
        </p:nvSpPr>
        <p:spPr>
          <a:xfrm>
            <a:off x="965989" y="4564133"/>
            <a:ext cx="860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AB </a:t>
            </a:r>
            <a:r>
              <a:rPr lang="de-DE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de-DE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11" name="Rectangle 210"/>
          <p:cNvSpPr/>
          <p:nvPr>
            <p:custDataLst>
              <p:tags r:id="rId16"/>
            </p:custDataLst>
          </p:nvPr>
        </p:nvSpPr>
        <p:spPr>
          <a:xfrm>
            <a:off x="2432095" y="4315674"/>
            <a:ext cx="20617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(Taking square root)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2" name="TextBox 211"/>
          <p:cNvSpPr txBox="1"/>
          <p:nvPr>
            <p:custDataLst>
              <p:tags r:id="rId17"/>
            </p:custDataLst>
          </p:nvPr>
        </p:nvSpPr>
        <p:spPr>
          <a:xfrm>
            <a:off x="1882655" y="4564133"/>
            <a:ext cx="936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12 cm</a:t>
            </a:r>
          </a:p>
        </p:txBody>
      </p:sp>
      <p:grpSp>
        <p:nvGrpSpPr>
          <p:cNvPr id="213" name="Group 212"/>
          <p:cNvGrpSpPr/>
          <p:nvPr>
            <p:custDataLst>
              <p:tags r:id="rId18"/>
            </p:custDataLst>
          </p:nvPr>
        </p:nvGrpSpPr>
        <p:grpSpPr>
          <a:xfrm>
            <a:off x="2727163" y="4548476"/>
            <a:ext cx="3011263" cy="338554"/>
            <a:chOff x="844981" y="4334354"/>
            <a:chExt cx="2573021" cy="338554"/>
          </a:xfrm>
        </p:grpSpPr>
        <p:sp>
          <p:nvSpPr>
            <p:cNvPr id="214" name="Round Diagonal Corner Rectangle 213"/>
            <p:cNvSpPr/>
            <p:nvPr>
              <p:custDataLst>
                <p:tags r:id="rId20"/>
              </p:custDataLst>
            </p:nvPr>
          </p:nvSpPr>
          <p:spPr>
            <a:xfrm>
              <a:off x="876361" y="4352470"/>
              <a:ext cx="2530683" cy="302323"/>
            </a:xfrm>
            <a:prstGeom prst="round2DiagRect">
              <a:avLst/>
            </a:prstGeom>
            <a:solidFill>
              <a:srgbClr val="660033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15" name="Group 214"/>
            <p:cNvGrpSpPr/>
            <p:nvPr/>
          </p:nvGrpSpPr>
          <p:grpSpPr>
            <a:xfrm>
              <a:off x="844981" y="4334354"/>
              <a:ext cx="2573021" cy="338554"/>
              <a:chOff x="844981" y="4334354"/>
              <a:chExt cx="2573021" cy="338554"/>
            </a:xfrm>
          </p:grpSpPr>
          <p:sp>
            <p:nvSpPr>
              <p:cNvPr id="216" name="Rectangle 215"/>
              <p:cNvSpPr/>
              <p:nvPr>
                <p:custDataLst>
                  <p:tags r:id="rId21"/>
                </p:custDataLst>
              </p:nvPr>
            </p:nvSpPr>
            <p:spPr>
              <a:xfrm>
                <a:off x="844981" y="4334354"/>
                <a:ext cx="190691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The length of AB is</a:t>
                </a:r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216"/>
                  <p:cNvSpPr txBox="1"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2641102" y="4334354"/>
                    <a:ext cx="77690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itchFamily="18" charset="0"/>
                            <a:ea typeface="Cambria Math" pitchFamily="18" charset="0"/>
                            <a:cs typeface="Arial" charset="0"/>
                          </a:rPr>
                          <m:t>𝟏</m:t>
                        </m:r>
                      </m:oMath>
                    </a14:m>
                    <a:r>
                      <a:rPr lang="en-US" sz="1600" b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itchFamily="18" charset="0"/>
                        <a:ea typeface="Cambria Math" pitchFamily="18" charset="0"/>
                        <a:cs typeface="Arial" charset="0"/>
                      </a:rPr>
                      <a:t>2 cm.</a:t>
                    </a:r>
                  </a:p>
                </p:txBody>
              </p:sp>
            </mc:Choice>
            <mc:Fallback xmlns="">
              <p:sp>
                <p:nvSpPr>
                  <p:cNvPr id="217" name="TextBox 2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2641102" y="4334354"/>
                    <a:ext cx="776900" cy="338554"/>
                  </a:xfrm>
                  <a:prstGeom prst="rect">
                    <a:avLst/>
                  </a:prstGeom>
                  <a:blipFill rotWithShape="1">
                    <a:blip r:embed="rId32"/>
                    <a:stretch>
                      <a:fillRect t="-7143" r="-5369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18" name="TextBox 217"/>
          <p:cNvSpPr txBox="1"/>
          <p:nvPr>
            <p:custDataLst>
              <p:tags r:id="rId19"/>
            </p:custDataLst>
          </p:nvPr>
        </p:nvSpPr>
        <p:spPr>
          <a:xfrm>
            <a:off x="3934379" y="811059"/>
            <a:ext cx="860623" cy="265176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4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4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0"/>
                            </p:stCondLst>
                            <p:childTnLst>
                              <p:par>
                                <p:cTn id="2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500"/>
                            </p:stCondLst>
                            <p:childTnLst>
                              <p:par>
                                <p:cTn id="2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00"/>
                            </p:stCondLst>
                            <p:childTnLst>
                              <p:par>
                                <p:cTn id="3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500"/>
                            </p:stCondLst>
                            <p:childTnLst>
                              <p:par>
                                <p:cTn id="3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7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8" grpId="2" animBg="1"/>
      <p:bldP spid="149" grpId="0" animBg="1"/>
      <p:bldP spid="149" grpId="1" animBg="1"/>
      <p:bldP spid="149" grpId="2" animBg="1"/>
      <p:bldP spid="149" grpId="3" animBg="1"/>
      <p:bldP spid="149" grpId="4" animBg="1"/>
      <p:bldP spid="150" grpId="0"/>
      <p:bldP spid="151" grpId="0"/>
      <p:bldP spid="152" grpId="0"/>
      <p:bldP spid="153" grpId="0" animBg="1"/>
      <p:bldP spid="154" grpId="0"/>
      <p:bldP spid="161" grpId="0" animBg="1"/>
      <p:bldP spid="161" grpId="1" animBg="1"/>
      <p:bldP spid="163" grpId="0"/>
      <p:bldP spid="164" grpId="0"/>
      <p:bldP spid="169" grpId="0"/>
      <p:bldP spid="170" grpId="0"/>
      <p:bldP spid="171" grpId="0" animBg="1"/>
      <p:bldP spid="171" grpId="1" animBg="1"/>
      <p:bldP spid="171" grpId="2" animBg="1"/>
      <p:bldP spid="172" grpId="0"/>
      <p:bldP spid="173" grpId="0"/>
      <p:bldP spid="174" grpId="0"/>
      <p:bldP spid="175" grpId="0"/>
      <p:bldP spid="176" grpId="0" animBg="1"/>
      <p:bldP spid="177" grpId="0" animBg="1"/>
      <p:bldP spid="177" grpId="1" animBg="1"/>
      <p:bldP spid="178" grpId="0"/>
      <p:bldP spid="179" grpId="0"/>
      <p:bldP spid="180" grpId="0"/>
      <p:bldP spid="181" grpId="0" animBg="1"/>
      <p:bldP spid="181" grpId="1" animBg="1"/>
      <p:bldP spid="182" grpId="0"/>
      <p:bldP spid="183" grpId="0" animBg="1"/>
      <p:bldP spid="183" grpId="1" animBg="1"/>
      <p:bldP spid="184" grpId="0"/>
      <p:bldP spid="185" grpId="0"/>
      <p:bldP spid="186" grpId="0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8" grpId="0" animBg="1"/>
      <p:bldP spid="218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262546" y="307685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979141" y="308065"/>
            <a:ext cx="7209891" cy="808682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1"/>
            </p:custDataLst>
          </p:nvPr>
        </p:nvSpPr>
        <p:spPr>
          <a:xfrm>
            <a:off x="914401" y="28575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 gardener has 1000 plants. He wants to plant these in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such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 way that the number of rows and the number of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columns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remain same. Find the minimum number of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plants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he needs more for 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this.a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right triangle ABC, B = 90°</a:t>
            </a:r>
          </a:p>
        </p:txBody>
      </p:sp>
      <p:sp>
        <p:nvSpPr>
          <p:cNvPr id="136" name="Round Single Corner Rectangle 135"/>
          <p:cNvSpPr/>
          <p:nvPr/>
        </p:nvSpPr>
        <p:spPr>
          <a:xfrm rot="5400000">
            <a:off x="1182618" y="372316"/>
            <a:ext cx="3310275" cy="5043255"/>
          </a:xfrm>
          <a:prstGeom prst="round1Rect">
            <a:avLst>
              <a:gd name="adj" fmla="val 13074"/>
            </a:avLst>
          </a:prstGeom>
          <a:solidFill>
            <a:srgbClr val="00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48343" y="1571768"/>
            <a:ext cx="482399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number of plants in a row and the number of columns are the same.</a:t>
            </a:r>
          </a:p>
        </p:txBody>
      </p:sp>
      <p:sp>
        <p:nvSpPr>
          <p:cNvPr id="145" name="Rectangle 144"/>
          <p:cNvSpPr/>
          <p:nvPr>
            <p:custDataLst>
              <p:tags r:id="rId2"/>
            </p:custDataLst>
          </p:nvPr>
        </p:nvSpPr>
        <p:spPr>
          <a:xfrm>
            <a:off x="350764" y="1285104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703925" y="2934828"/>
            <a:ext cx="329784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39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500374" y="2655810"/>
            <a:ext cx="354111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1000 is not a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300586" y="3851120"/>
            <a:ext cx="142699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32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= 1024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802985" y="4251801"/>
            <a:ext cx="166423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 1000 + 24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437987" y="425180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569115" y="4251402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1024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678700" y="3532154"/>
            <a:ext cx="35478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and next square number is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32.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222085" y="326541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863437" y="326541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&gt;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21388" y="3265410"/>
            <a:ext cx="58734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31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500374" y="2414972"/>
            <a:ext cx="482399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Their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product must  be a square number.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1283627" y="3297592"/>
            <a:ext cx="602463" cy="26044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2066645" y="3892740"/>
            <a:ext cx="572329" cy="25531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2065776" y="4298403"/>
            <a:ext cx="318188" cy="245351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0" name="Rounded Rectangle 159"/>
          <p:cNvSpPr/>
          <p:nvPr>
            <p:custDataLst>
              <p:tags r:id="rId3"/>
            </p:custDataLst>
          </p:nvPr>
        </p:nvSpPr>
        <p:spPr>
          <a:xfrm>
            <a:off x="3351511" y="3546041"/>
            <a:ext cx="3044813" cy="7523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∴  The minimum number of plants to be added</a:t>
            </a:r>
          </a:p>
        </p:txBody>
      </p:sp>
      <p:sp>
        <p:nvSpPr>
          <p:cNvPr id="161" name="Rounded Rectangle 160"/>
          <p:cNvSpPr/>
          <p:nvPr>
            <p:custDataLst>
              <p:tags r:id="rId4"/>
            </p:custDataLst>
          </p:nvPr>
        </p:nvSpPr>
        <p:spPr>
          <a:xfrm>
            <a:off x="3351511" y="3546041"/>
            <a:ext cx="1145260" cy="4251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 get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6335867" y="536942"/>
            <a:ext cx="2065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  <a:cs typeface="Arial" charset="0"/>
              </a:rPr>
              <a:t>Find the </a:t>
            </a:r>
            <a:r>
              <a:rPr lang="en-US" sz="1600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charset="0"/>
              </a:rPr>
              <a:t>minimum</a:t>
            </a:r>
            <a:endParaRPr lang="en-US" sz="1600" b="1" dirty="0">
              <a:solidFill>
                <a:srgbClr val="002060"/>
              </a:solidFill>
              <a:latin typeface="Book Antiqua" panose="02040602050305030304" pitchFamily="18" charset="0"/>
              <a:cs typeface="Arial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914400" y="776343"/>
            <a:ext cx="41044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  <a:cs typeface="Arial" charset="0"/>
              </a:rPr>
              <a:t>number </a:t>
            </a:r>
            <a:r>
              <a:rPr lang="en-US" sz="1600" b="1" dirty="0" smtClean="0">
                <a:solidFill>
                  <a:srgbClr val="002060"/>
                </a:solidFill>
                <a:latin typeface="Book Antiqua" panose="02040602050305030304" pitchFamily="18" charset="0"/>
                <a:cs typeface="Arial" charset="0"/>
              </a:rPr>
              <a:t>of plants </a:t>
            </a:r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  <a:cs typeface="Arial" charset="0"/>
              </a:rPr>
              <a:t>he needs more for this.</a:t>
            </a:r>
          </a:p>
        </p:txBody>
      </p:sp>
      <p:grpSp>
        <p:nvGrpSpPr>
          <p:cNvPr id="169" name="Group 168"/>
          <p:cNvGrpSpPr/>
          <p:nvPr/>
        </p:nvGrpSpPr>
        <p:grpSpPr>
          <a:xfrm>
            <a:off x="5628587" y="1929866"/>
            <a:ext cx="2265181" cy="2245392"/>
            <a:chOff x="6099793" y="1286069"/>
            <a:chExt cx="2265181" cy="2245392"/>
          </a:xfrm>
        </p:grpSpPr>
        <p:sp>
          <p:nvSpPr>
            <p:cNvPr id="170" name="Rounded Rectangle 169"/>
            <p:cNvSpPr/>
            <p:nvPr/>
          </p:nvSpPr>
          <p:spPr>
            <a:xfrm rot="5400000">
              <a:off x="6116175" y="1282661"/>
              <a:ext cx="2232418" cy="2265181"/>
            </a:xfrm>
            <a:prstGeom prst="roundRect">
              <a:avLst>
                <a:gd name="adj" fmla="val 9840"/>
              </a:avLst>
            </a:prstGeom>
            <a:solidFill>
              <a:srgbClr val="CC00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6246965" y="2417762"/>
              <a:ext cx="1897315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6199340" y="3052762"/>
              <a:ext cx="1954806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172"/>
            <p:cNvSpPr/>
            <p:nvPr/>
          </p:nvSpPr>
          <p:spPr>
            <a:xfrm>
              <a:off x="7071830" y="1661414"/>
              <a:ext cx="8707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10  00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414245" y="1661414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3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414245" y="2002001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3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211886" y="2002001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+</a:t>
              </a: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406750" y="1286069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</a:t>
              </a: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247846" y="1286069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3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7092425" y="2002001"/>
              <a:ext cx="4953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 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rPr>
                <a:t>9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963995" y="2002001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–</a:t>
              </a: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206725" y="2393025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414245" y="2393025"/>
              <a:ext cx="3577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6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130525" y="2738529"/>
              <a:ext cx="838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rPr>
                <a:t>0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 61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6963995" y="2729511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–</a:t>
              </a: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215092" y="2729511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+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440640" y="3168561"/>
              <a:ext cx="5277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6 2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454585" y="3150429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39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6620323" y="2394106"/>
              <a:ext cx="36768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620323" y="2738529"/>
              <a:ext cx="36768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190" name="Straight Arrow Connector 189"/>
            <p:cNvCxnSpPr/>
            <p:nvPr/>
          </p:nvCxnSpPr>
          <p:spPr>
            <a:xfrm>
              <a:off x="7644665" y="1922056"/>
              <a:ext cx="0" cy="462806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7435325" y="2390957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00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6958332" y="1607946"/>
              <a:ext cx="0" cy="1827212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6942290" y="1616320"/>
              <a:ext cx="1013661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Group 193"/>
          <p:cNvGrpSpPr/>
          <p:nvPr>
            <p:custDataLst>
              <p:tags r:id="rId5"/>
            </p:custDataLst>
          </p:nvPr>
        </p:nvGrpSpPr>
        <p:grpSpPr>
          <a:xfrm>
            <a:off x="5138681" y="1261749"/>
            <a:ext cx="3311996" cy="593642"/>
            <a:chOff x="1749931" y="4343876"/>
            <a:chExt cx="2838853" cy="536391"/>
          </a:xfrm>
        </p:grpSpPr>
        <p:sp>
          <p:nvSpPr>
            <p:cNvPr id="195" name="Round Diagonal Corner Rectangle 194"/>
            <p:cNvSpPr/>
            <p:nvPr>
              <p:custDataLst>
                <p:tags r:id="rId8"/>
              </p:custDataLst>
            </p:nvPr>
          </p:nvSpPr>
          <p:spPr>
            <a:xfrm>
              <a:off x="1823777" y="4343876"/>
              <a:ext cx="2699350" cy="536391"/>
            </a:xfrm>
            <a:prstGeom prst="round2DiagRect">
              <a:avLst/>
            </a:prstGeom>
            <a:solidFill>
              <a:srgbClr val="CC00CC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 Antiqua" panose="020406020503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Rectangle 195"/>
            <p:cNvSpPr/>
            <p:nvPr>
              <p:custDataLst>
                <p:tags r:id="rId9"/>
              </p:custDataLst>
            </p:nvPr>
          </p:nvSpPr>
          <p:spPr>
            <a:xfrm>
              <a:off x="1749931" y="4346891"/>
              <a:ext cx="2838853" cy="5283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 Antiqua" panose="02040602050305030304" pitchFamily="18" charset="0"/>
                  <a:ea typeface="Cambria Math" pitchFamily="18" charset="0"/>
                  <a:cs typeface="Arial" charset="0"/>
                </a:rPr>
                <a:t>The minimum number of plants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 Antiqua" panose="02040602050305030304" pitchFamily="18" charset="0"/>
                  <a:ea typeface="Cambria Math" pitchFamily="18" charset="0"/>
                  <a:cs typeface="Arial" charset="0"/>
                </a:rPr>
                <a:t>required to be added  is 24.</a:t>
              </a:r>
              <a:endParaRPr lang="en-US" sz="1600" dirty="0">
                <a:solidFill>
                  <a:prstClr val="white"/>
                </a:solidFill>
                <a:latin typeface="Book Antiqua" panose="02040602050305030304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3351511" y="3546041"/>
            <a:ext cx="2455750" cy="947363"/>
            <a:chOff x="1843385" y="2066802"/>
            <a:chExt cx="2455750" cy="947363"/>
          </a:xfrm>
        </p:grpSpPr>
        <p:grpSp>
          <p:nvGrpSpPr>
            <p:cNvPr id="198" name="Group 197"/>
            <p:cNvGrpSpPr/>
            <p:nvPr/>
          </p:nvGrpSpPr>
          <p:grpSpPr>
            <a:xfrm>
              <a:off x="1843385" y="2066802"/>
              <a:ext cx="2455750" cy="947363"/>
              <a:chOff x="3477258" y="3415335"/>
              <a:chExt cx="2455750" cy="947363"/>
            </a:xfrm>
          </p:grpSpPr>
          <p:sp>
            <p:nvSpPr>
              <p:cNvPr id="200" name="Rounded Rectangle 199"/>
              <p:cNvSpPr/>
              <p:nvPr>
                <p:custDataLst>
                  <p:tags r:id="rId6"/>
                </p:custDataLst>
              </p:nvPr>
            </p:nvSpPr>
            <p:spPr>
              <a:xfrm>
                <a:off x="3477258" y="3415335"/>
                <a:ext cx="2455750" cy="94736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99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01" name="Rectangle 200"/>
              <p:cNvSpPr/>
              <p:nvPr>
                <p:custDataLst>
                  <p:tags r:id="rId7"/>
                </p:custDataLst>
              </p:nvPr>
            </p:nvSpPr>
            <p:spPr>
              <a:xfrm>
                <a:off x="3894942" y="3463083"/>
                <a:ext cx="199978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rgbClr val="00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What are we supposed to find in the question?</a:t>
                </a:r>
                <a:endParaRPr lang="en-US" sz="1600" b="1" dirty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p:grpSp>
        <p:pic>
          <p:nvPicPr>
            <p:cNvPr id="199" name="Picture 3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2234212"/>
              <a:ext cx="452161" cy="585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2" name="Rectangle 201"/>
          <p:cNvSpPr/>
          <p:nvPr/>
        </p:nvSpPr>
        <p:spPr>
          <a:xfrm>
            <a:off x="307683" y="2100894"/>
            <a:ext cx="505170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Let Number of rows = number of columns =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x</a:t>
            </a:r>
            <a:endParaRPr lang="en-US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7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98" grpId="0" animBg="1"/>
      <p:bldP spid="102" grpId="0"/>
      <p:bldP spid="136" grpId="0" animBg="1"/>
      <p:bldP spid="137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 animBg="1"/>
      <p:bldP spid="158" grpId="0" animBg="1"/>
      <p:bldP spid="159" grpId="0" animBg="1"/>
      <p:bldP spid="160" grpId="0" animBg="1"/>
      <p:bldP spid="160" grpId="1" animBg="1"/>
      <p:bldP spid="161" grpId="0" animBg="1"/>
      <p:bldP spid="161" grpId="1" animBg="1"/>
      <p:bldP spid="167" grpId="0"/>
      <p:bldP spid="168" grpId="0"/>
      <p:bldP spid="20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262546" y="475325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891441" y="308065"/>
            <a:ext cx="7354810" cy="808682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1"/>
            </p:custDataLst>
          </p:nvPr>
        </p:nvSpPr>
        <p:spPr>
          <a:xfrm>
            <a:off x="914401" y="28575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There are 500 children in a school. For a P.T. drill they have to stand in such a manner that the number of rows is equal to the number of columns. </a:t>
            </a:r>
            <a:endPara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How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many children would be left out in this arrangement.</a:t>
            </a:r>
          </a:p>
        </p:txBody>
      </p:sp>
      <p:grpSp>
        <p:nvGrpSpPr>
          <p:cNvPr id="213" name="Group 212"/>
          <p:cNvGrpSpPr/>
          <p:nvPr/>
        </p:nvGrpSpPr>
        <p:grpSpPr>
          <a:xfrm>
            <a:off x="661226" y="1905058"/>
            <a:ext cx="1199132" cy="371224"/>
            <a:chOff x="825259" y="3363231"/>
            <a:chExt cx="648657" cy="242882"/>
          </a:xfrm>
        </p:grpSpPr>
        <p:sp>
          <p:nvSpPr>
            <p:cNvPr id="214" name="Pentagon 213"/>
            <p:cNvSpPr/>
            <p:nvPr/>
          </p:nvSpPr>
          <p:spPr>
            <a:xfrm rot="10800000" flipH="1">
              <a:off x="832229" y="3363241"/>
              <a:ext cx="641687" cy="242872"/>
            </a:xfrm>
            <a:prstGeom prst="homePlate">
              <a:avLst/>
            </a:prstGeom>
            <a:solidFill>
              <a:srgbClr val="28B9EC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Book Antiqua" panose="020406020503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825259" y="3363231"/>
              <a:ext cx="644536" cy="22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Bookman Old Style" pitchFamily="18" charset="0"/>
                  <a:ea typeface="Cambria Math" panose="02040503050406030204" pitchFamily="18" charset="0"/>
                </a:rPr>
                <a:t>Example</a:t>
              </a:r>
              <a:endParaRPr lang="en-US" sz="1600" b="1" baseline="30000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2108894" y="2201085"/>
            <a:ext cx="3177743" cy="646331"/>
            <a:chOff x="976491" y="5750096"/>
            <a:chExt cx="2221609" cy="387943"/>
          </a:xfrm>
        </p:grpSpPr>
        <p:sp>
          <p:nvSpPr>
            <p:cNvPr id="217" name="Rounded Rectangle 216"/>
            <p:cNvSpPr/>
            <p:nvPr/>
          </p:nvSpPr>
          <p:spPr>
            <a:xfrm>
              <a:off x="976491" y="5777537"/>
              <a:ext cx="1963616" cy="3407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020304" y="5750096"/>
              <a:ext cx="2177796" cy="387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rPr>
                <a:t>Suppose, there are 5 students in a school.</a:t>
              </a:r>
              <a:endParaRPr lang="en-US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1190001" y="3105150"/>
            <a:ext cx="2935145" cy="810425"/>
            <a:chOff x="725518" y="2718149"/>
            <a:chExt cx="2935145" cy="810425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1840669" y="2718149"/>
              <a:ext cx="505938" cy="774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1" name="Picture 4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39" b="16293"/>
            <a:stretch/>
          </p:blipFill>
          <p:spPr bwMode="auto">
            <a:xfrm>
              <a:off x="1293738" y="2718149"/>
              <a:ext cx="452720" cy="7524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2" name="Picture 4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94" r="43837"/>
            <a:stretch/>
          </p:blipFill>
          <p:spPr bwMode="auto">
            <a:xfrm>
              <a:off x="725518" y="2718149"/>
              <a:ext cx="474008" cy="771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3" name="Picture 5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0818" y="2718149"/>
              <a:ext cx="576002" cy="809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4" name="Picture 3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3111032" y="2718149"/>
              <a:ext cx="549631" cy="810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5" name="Round Single Corner Rectangle 224"/>
          <p:cNvSpPr/>
          <p:nvPr/>
        </p:nvSpPr>
        <p:spPr>
          <a:xfrm rot="5400000">
            <a:off x="1573179" y="283278"/>
            <a:ext cx="3025746" cy="5036751"/>
          </a:xfrm>
          <a:prstGeom prst="round1Rect">
            <a:avLst>
              <a:gd name="adj" fmla="val 11350"/>
            </a:avLst>
          </a:prstGeom>
          <a:solidFill>
            <a:srgbClr val="00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6" name="Rectangle 225"/>
          <p:cNvSpPr/>
          <p:nvPr>
            <p:custDataLst>
              <p:tags r:id="rId2"/>
            </p:custDataLst>
          </p:nvPr>
        </p:nvSpPr>
        <p:spPr>
          <a:xfrm>
            <a:off x="695372" y="1272874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6876777" y="2194557"/>
            <a:ext cx="1523148" cy="1282700"/>
            <a:chOff x="6876777" y="2051050"/>
            <a:chExt cx="1523148" cy="1282700"/>
          </a:xfrm>
        </p:grpSpPr>
        <p:grpSp>
          <p:nvGrpSpPr>
            <p:cNvPr id="228" name="Group 227"/>
            <p:cNvGrpSpPr/>
            <p:nvPr/>
          </p:nvGrpSpPr>
          <p:grpSpPr>
            <a:xfrm>
              <a:off x="7162799" y="2090557"/>
              <a:ext cx="1066799" cy="1243193"/>
              <a:chOff x="7162799" y="2090557"/>
              <a:chExt cx="1066799" cy="1243193"/>
            </a:xfrm>
          </p:grpSpPr>
          <p:sp>
            <p:nvSpPr>
              <p:cNvPr id="231" name="Round Single Corner Rectangle 230"/>
              <p:cNvSpPr/>
              <p:nvPr/>
            </p:nvSpPr>
            <p:spPr>
              <a:xfrm rot="5400000">
                <a:off x="7099443" y="2153913"/>
                <a:ext cx="1193511" cy="1066799"/>
              </a:xfrm>
              <a:prstGeom prst="round1Rect">
                <a:avLst/>
              </a:prstGeom>
              <a:solidFill>
                <a:srgbClr val="0000FF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7555776" y="2513696"/>
                <a:ext cx="3209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5</a:t>
                </a:r>
                <a:endPara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7555776" y="2238791"/>
                <a:ext cx="3209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2</a:t>
                </a:r>
                <a:endPara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7511442" y="2748793"/>
                <a:ext cx="4953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 </a:t>
                </a:r>
                <a:r>
                  <a:rPr lang="en-US" sz="1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4</a:t>
                </a:r>
                <a:endPara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7354434" y="2748793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cs typeface="Arial" charset="0"/>
                  </a:rPr>
                  <a:t>–</a:t>
                </a: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7574385" y="2995196"/>
                <a:ext cx="3209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1</a:t>
                </a:r>
                <a:endPara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>
              <a:xfrm>
                <a:off x="7446236" y="2562167"/>
                <a:ext cx="56831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7409848" y="3036926"/>
                <a:ext cx="568316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9" name="Rectangle 238"/>
              <p:cNvSpPr/>
              <p:nvPr/>
            </p:nvSpPr>
            <p:spPr>
              <a:xfrm>
                <a:off x="7208109" y="2501791"/>
                <a:ext cx="3209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2</a:t>
                </a:r>
                <a:endPara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p:grpSp>
        <p:sp>
          <p:nvSpPr>
            <p:cNvPr id="229" name="Rectangle 228"/>
            <p:cNvSpPr/>
            <p:nvPr>
              <p:custDataLst>
                <p:tags r:id="rId10"/>
              </p:custDataLst>
            </p:nvPr>
          </p:nvSpPr>
          <p:spPr>
            <a:xfrm>
              <a:off x="6876777" y="2051050"/>
              <a:ext cx="1523148" cy="276999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     Rough Work</a:t>
              </a:r>
              <a:endPara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230" name="Arc 229"/>
            <p:cNvSpPr/>
            <p:nvPr/>
          </p:nvSpPr>
          <p:spPr>
            <a:xfrm rot="2816497">
              <a:off x="6937001" y="2395429"/>
              <a:ext cx="609812" cy="363903"/>
            </a:xfrm>
            <a:prstGeom prst="arc">
              <a:avLst>
                <a:gd name="adj1" fmla="val 18650681"/>
                <a:gd name="adj2" fmla="val 294176"/>
              </a:avLst>
            </a:prstGeom>
            <a:ln w="19050">
              <a:solidFill>
                <a:srgbClr val="FFF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240" name="Rectangle 239"/>
          <p:cNvSpPr/>
          <p:nvPr/>
        </p:nvSpPr>
        <p:spPr>
          <a:xfrm>
            <a:off x="792951" y="1559538"/>
            <a:ext cx="482399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number of rows and the number of columns are same.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783206" y="2657174"/>
            <a:ext cx="3919339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But 500  is not a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816345" y="2991720"/>
            <a:ext cx="329784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we get a remainder 16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3" name="Rectangle 242"/>
          <p:cNvSpPr/>
          <p:nvPr/>
        </p:nvSpPr>
        <p:spPr>
          <a:xfrm>
            <a:off x="1212585" y="3829920"/>
            <a:ext cx="129554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500 – 16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2577970" y="382992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2813713" y="382992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484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1455346" y="3398099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500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7" name="Rectangle 246"/>
          <p:cNvSpPr/>
          <p:nvPr/>
        </p:nvSpPr>
        <p:spPr>
          <a:xfrm>
            <a:off x="1931598" y="339809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&gt;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2187339" y="3405242"/>
            <a:ext cx="59139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22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9" name="Rounded Rectangle 248"/>
          <p:cNvSpPr/>
          <p:nvPr/>
        </p:nvSpPr>
        <p:spPr>
          <a:xfrm>
            <a:off x="2083170" y="3873007"/>
            <a:ext cx="381000" cy="23577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251" name="Group 250"/>
          <p:cNvGrpSpPr/>
          <p:nvPr/>
        </p:nvGrpSpPr>
        <p:grpSpPr>
          <a:xfrm>
            <a:off x="4272974" y="4083913"/>
            <a:ext cx="749736" cy="422741"/>
            <a:chOff x="3606215" y="3459785"/>
            <a:chExt cx="1144660" cy="837098"/>
          </a:xfrm>
        </p:grpSpPr>
        <p:sp>
          <p:nvSpPr>
            <p:cNvPr id="252" name="Rounded Rectangle 251"/>
            <p:cNvSpPr/>
            <p:nvPr>
              <p:custDataLst>
                <p:tags r:id="rId8"/>
              </p:custDataLst>
            </p:nvPr>
          </p:nvSpPr>
          <p:spPr>
            <a:xfrm>
              <a:off x="3606215" y="3459785"/>
              <a:ext cx="1144660" cy="83709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53" name="Rectangle 252"/>
            <p:cNvSpPr/>
            <p:nvPr>
              <p:custDataLst>
                <p:tags r:id="rId9"/>
              </p:custDataLst>
            </p:nvPr>
          </p:nvSpPr>
          <p:spPr>
            <a:xfrm>
              <a:off x="3651740" y="3542439"/>
              <a:ext cx="1099135" cy="6703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484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755856" y="2082732"/>
            <a:ext cx="482399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Total number (i.e. their product) must be a square number, we have </a:t>
            </a:r>
          </a:p>
        </p:txBody>
      </p:sp>
      <p:grpSp>
        <p:nvGrpSpPr>
          <p:cNvPr id="255" name="Group 254"/>
          <p:cNvGrpSpPr/>
          <p:nvPr/>
        </p:nvGrpSpPr>
        <p:grpSpPr>
          <a:xfrm>
            <a:off x="5029200" y="2812320"/>
            <a:ext cx="1828800" cy="916770"/>
            <a:chOff x="5029200" y="1848754"/>
            <a:chExt cx="1828800" cy="916770"/>
          </a:xfrm>
        </p:grpSpPr>
        <p:sp>
          <p:nvSpPr>
            <p:cNvPr id="256" name="Rectangle 255"/>
            <p:cNvSpPr/>
            <p:nvPr/>
          </p:nvSpPr>
          <p:spPr>
            <a:xfrm>
              <a:off x="5029200" y="1848754"/>
              <a:ext cx="1828800" cy="916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57" name="Straight Connector 256"/>
            <p:cNvCxnSpPr/>
            <p:nvPr/>
          </p:nvCxnSpPr>
          <p:spPr>
            <a:xfrm flipV="1">
              <a:off x="5943600" y="1862801"/>
              <a:ext cx="0" cy="89931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/>
          <p:cNvGrpSpPr/>
          <p:nvPr/>
        </p:nvGrpSpPr>
        <p:grpSpPr>
          <a:xfrm>
            <a:off x="5029200" y="1901190"/>
            <a:ext cx="1828800" cy="916770"/>
            <a:chOff x="5029200" y="1848754"/>
            <a:chExt cx="1828800" cy="916770"/>
          </a:xfrm>
        </p:grpSpPr>
        <p:sp>
          <p:nvSpPr>
            <p:cNvPr id="259" name="Rectangle 258"/>
            <p:cNvSpPr/>
            <p:nvPr/>
          </p:nvSpPr>
          <p:spPr>
            <a:xfrm>
              <a:off x="5029200" y="1848754"/>
              <a:ext cx="1828800" cy="916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60" name="Straight Connector 259"/>
            <p:cNvCxnSpPr/>
            <p:nvPr/>
          </p:nvCxnSpPr>
          <p:spPr>
            <a:xfrm flipV="1">
              <a:off x="5943600" y="1862801"/>
              <a:ext cx="0" cy="89931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61" name="Picture 3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202680" y="2892191"/>
            <a:ext cx="505938" cy="774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2" name="Picture 4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" r="43837"/>
          <a:stretch/>
        </p:blipFill>
        <p:spPr bwMode="auto">
          <a:xfrm>
            <a:off x="5202680" y="1947586"/>
            <a:ext cx="474008" cy="771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3" name="Group 262"/>
          <p:cNvGrpSpPr/>
          <p:nvPr/>
        </p:nvGrpSpPr>
        <p:grpSpPr>
          <a:xfrm>
            <a:off x="5029200" y="3725490"/>
            <a:ext cx="914400" cy="916770"/>
            <a:chOff x="5029200" y="1848754"/>
            <a:chExt cx="914400" cy="916770"/>
          </a:xfrm>
        </p:grpSpPr>
        <p:sp>
          <p:nvSpPr>
            <p:cNvPr id="264" name="Rectangle 263"/>
            <p:cNvSpPr/>
            <p:nvPr/>
          </p:nvSpPr>
          <p:spPr>
            <a:xfrm>
              <a:off x="5029200" y="1848754"/>
              <a:ext cx="914400" cy="9167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65" name="Straight Connector 264"/>
            <p:cNvCxnSpPr/>
            <p:nvPr/>
          </p:nvCxnSpPr>
          <p:spPr>
            <a:xfrm flipV="1">
              <a:off x="5943600" y="1862801"/>
              <a:ext cx="0" cy="899313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66" name="Picture 3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257800" y="3775812"/>
            <a:ext cx="549631" cy="81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8" name="Picture 4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9" b="16293"/>
          <a:stretch/>
        </p:blipFill>
        <p:spPr bwMode="auto">
          <a:xfrm>
            <a:off x="6156917" y="1947585"/>
            <a:ext cx="452720" cy="75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9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76" y="2858037"/>
            <a:ext cx="576002" cy="80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0" name="Group 269"/>
          <p:cNvGrpSpPr/>
          <p:nvPr/>
        </p:nvGrpSpPr>
        <p:grpSpPr>
          <a:xfrm>
            <a:off x="5087645" y="1404029"/>
            <a:ext cx="2240279" cy="2300061"/>
            <a:chOff x="6103540" y="1247970"/>
            <a:chExt cx="2240279" cy="2300061"/>
          </a:xfrm>
        </p:grpSpPr>
        <p:sp>
          <p:nvSpPr>
            <p:cNvPr id="271" name="Rounded Rectangle 270"/>
            <p:cNvSpPr/>
            <p:nvPr/>
          </p:nvSpPr>
          <p:spPr>
            <a:xfrm rot="5400000">
              <a:off x="6073649" y="1277861"/>
              <a:ext cx="2300061" cy="2240279"/>
            </a:xfrm>
            <a:prstGeom prst="roundRect">
              <a:avLst>
                <a:gd name="adj" fmla="val 9908"/>
              </a:avLst>
            </a:prstGeom>
            <a:solidFill>
              <a:srgbClr val="CC00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272" name="Straight Connector 271"/>
            <p:cNvCxnSpPr/>
            <p:nvPr/>
          </p:nvCxnSpPr>
          <p:spPr>
            <a:xfrm>
              <a:off x="6246965" y="2417762"/>
              <a:ext cx="1897315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6199340" y="3052762"/>
              <a:ext cx="1954806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ectangle 273"/>
            <p:cNvSpPr/>
            <p:nvPr/>
          </p:nvSpPr>
          <p:spPr>
            <a:xfrm>
              <a:off x="7198766" y="1661414"/>
              <a:ext cx="73449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5  00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6414245" y="1661414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6414245" y="2002001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6211886" y="2002001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+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7406750" y="1286069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7247846" y="1286069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7092425" y="2002001"/>
              <a:ext cx="4953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 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rPr>
                <a:t>4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6963995" y="2002001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–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7206725" y="2393025"/>
              <a:ext cx="3209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6414245" y="2393025"/>
              <a:ext cx="35777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4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7130525" y="2738529"/>
              <a:ext cx="838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rPr>
                <a:t>0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rPr>
                <a:t>  84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963995" y="2729511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–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6215092" y="2729511"/>
              <a:ext cx="30809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+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6446990" y="3168561"/>
              <a:ext cx="5277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4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rPr>
                <a:t>4</a:t>
              </a: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7454585" y="3150429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16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6620323" y="2394106"/>
              <a:ext cx="36768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6620323" y="2738529"/>
              <a:ext cx="367687" cy="338554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2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291" name="Straight Arrow Connector 290"/>
            <p:cNvCxnSpPr/>
            <p:nvPr/>
          </p:nvCxnSpPr>
          <p:spPr>
            <a:xfrm>
              <a:off x="7644665" y="1922056"/>
              <a:ext cx="0" cy="462806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none" w="med" len="med"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Rectangle 291"/>
            <p:cNvSpPr/>
            <p:nvPr/>
          </p:nvSpPr>
          <p:spPr>
            <a:xfrm>
              <a:off x="7435325" y="2390957"/>
              <a:ext cx="4571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00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  <p:cxnSp>
          <p:nvCxnSpPr>
            <p:cNvPr id="293" name="Straight Connector 292"/>
            <p:cNvCxnSpPr/>
            <p:nvPr/>
          </p:nvCxnSpPr>
          <p:spPr>
            <a:xfrm flipV="1">
              <a:off x="6958332" y="1607946"/>
              <a:ext cx="0" cy="1827212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6942290" y="1616320"/>
              <a:ext cx="1013661" cy="158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Rectangle 294"/>
          <p:cNvSpPr/>
          <p:nvPr/>
        </p:nvSpPr>
        <p:spPr>
          <a:xfrm>
            <a:off x="914400" y="773430"/>
            <a:ext cx="5807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002060"/>
                </a:solidFill>
                <a:latin typeface="Book Antiqua" panose="02040602050305030304" pitchFamily="18" charset="0"/>
                <a:cs typeface="Arial" charset="0"/>
              </a:rPr>
              <a:t>How many children would be left out in this arrangement.</a:t>
            </a:r>
          </a:p>
        </p:txBody>
      </p:sp>
      <p:sp>
        <p:nvSpPr>
          <p:cNvPr id="296" name="Rounded Rectangle 295"/>
          <p:cNvSpPr/>
          <p:nvPr/>
        </p:nvSpPr>
        <p:spPr>
          <a:xfrm>
            <a:off x="5554979" y="318479"/>
            <a:ext cx="2666999" cy="265176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97" name="Rounded Rectangle 296"/>
          <p:cNvSpPr/>
          <p:nvPr/>
        </p:nvSpPr>
        <p:spPr>
          <a:xfrm>
            <a:off x="981000" y="579135"/>
            <a:ext cx="6307928" cy="257376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98" name="Rounded Rectangle 297"/>
          <p:cNvSpPr/>
          <p:nvPr/>
        </p:nvSpPr>
        <p:spPr>
          <a:xfrm>
            <a:off x="4225801" y="587107"/>
            <a:ext cx="3059362" cy="237313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99" name="Rounded Rectangle 298"/>
          <p:cNvSpPr/>
          <p:nvPr/>
        </p:nvSpPr>
        <p:spPr>
          <a:xfrm>
            <a:off x="1883079" y="327925"/>
            <a:ext cx="1250613" cy="262550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00" name="Rounded Rectangle 299"/>
          <p:cNvSpPr/>
          <p:nvPr/>
        </p:nvSpPr>
        <p:spPr>
          <a:xfrm>
            <a:off x="4226634" y="583655"/>
            <a:ext cx="598578" cy="244885"/>
          </a:xfrm>
          <a:prstGeom prst="roundRect">
            <a:avLst/>
          </a:prstGeom>
          <a:noFill/>
          <a:ln>
            <a:solidFill>
              <a:srgbClr val="99FF33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301" name="Group 300"/>
          <p:cNvGrpSpPr/>
          <p:nvPr>
            <p:custDataLst>
              <p:tags r:id="rId3"/>
            </p:custDataLst>
          </p:nvPr>
        </p:nvGrpSpPr>
        <p:grpSpPr>
          <a:xfrm>
            <a:off x="5212549" y="1246313"/>
            <a:ext cx="3017049" cy="652779"/>
            <a:chOff x="1700211" y="4230438"/>
            <a:chExt cx="3017049" cy="652779"/>
          </a:xfrm>
        </p:grpSpPr>
        <p:sp>
          <p:nvSpPr>
            <p:cNvPr id="302" name="Round Diagonal Corner Rectangle 301"/>
            <p:cNvSpPr/>
            <p:nvPr>
              <p:custDataLst>
                <p:tags r:id="rId6"/>
              </p:custDataLst>
            </p:nvPr>
          </p:nvSpPr>
          <p:spPr>
            <a:xfrm>
              <a:off x="1716000" y="4230438"/>
              <a:ext cx="3001260" cy="652779"/>
            </a:xfrm>
            <a:prstGeom prst="round2DiagRect">
              <a:avLst/>
            </a:prstGeom>
            <a:solidFill>
              <a:srgbClr val="CC00CC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 Antiqua" panose="020406020503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03" name="Rectangle 302"/>
            <p:cNvSpPr/>
            <p:nvPr>
              <p:custDataLst>
                <p:tags r:id="rId7"/>
              </p:custDataLst>
            </p:nvPr>
          </p:nvSpPr>
          <p:spPr>
            <a:xfrm>
              <a:off x="1700211" y="4261154"/>
              <a:ext cx="30156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prstClr val="white"/>
                  </a:solidFill>
                  <a:latin typeface="Book Antiqua" panose="02040602050305030304" pitchFamily="18" charset="0"/>
                  <a:ea typeface="Cambria Math" pitchFamily="18" charset="0"/>
                  <a:cs typeface="Arial" charset="0"/>
                </a:rPr>
                <a:t>Thus, the required number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prstClr val="white"/>
                  </a:solidFill>
                  <a:latin typeface="Book Antiqua" panose="02040602050305030304" pitchFamily="18" charset="0"/>
                  <a:ea typeface="Cambria Math" pitchFamily="18" charset="0"/>
                  <a:cs typeface="Arial" charset="0"/>
                </a:rPr>
                <a:t> of children to be left out is 16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108894" y="2201085"/>
            <a:ext cx="1604006" cy="479583"/>
            <a:chOff x="3650077" y="3585798"/>
            <a:chExt cx="1727173" cy="585066"/>
          </a:xfrm>
        </p:grpSpPr>
        <p:sp>
          <p:nvSpPr>
            <p:cNvPr id="305" name="Rounded Rectangle 304"/>
            <p:cNvSpPr/>
            <p:nvPr>
              <p:custDataLst>
                <p:tags r:id="rId4"/>
              </p:custDataLst>
            </p:nvPr>
          </p:nvSpPr>
          <p:spPr>
            <a:xfrm>
              <a:off x="3759692" y="3585798"/>
              <a:ext cx="1491917" cy="5850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306" name="Rectangle 305"/>
            <p:cNvSpPr/>
            <p:nvPr>
              <p:custDataLst>
                <p:tags r:id="rId5"/>
              </p:custDataLst>
            </p:nvPr>
          </p:nvSpPr>
          <p:spPr>
            <a:xfrm>
              <a:off x="3650077" y="3655345"/>
              <a:ext cx="1727173" cy="413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Similarly,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267" name="Right Arrow 266"/>
          <p:cNvSpPr/>
          <p:nvPr/>
        </p:nvSpPr>
        <p:spPr>
          <a:xfrm rot="20036784" flipV="1">
            <a:off x="5479479" y="3652468"/>
            <a:ext cx="2084809" cy="247091"/>
          </a:xfrm>
          <a:prstGeom prst="rightArrow">
            <a:avLst>
              <a:gd name="adj1" fmla="val 35964"/>
              <a:gd name="adj2" fmla="val 78968"/>
            </a:avLst>
          </a:prstGeom>
          <a:gradFill>
            <a:gsLst>
              <a:gs pos="0">
                <a:srgbClr val="00FFFF"/>
              </a:gs>
              <a:gs pos="100000">
                <a:srgbClr val="00FFFF">
                  <a:alpha val="0"/>
                  <a:lumMod val="27000"/>
                  <a:lumOff val="73000"/>
                </a:srgbClr>
              </a:gs>
            </a:gsLst>
            <a:lin ang="108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250" name="Oval 249"/>
          <p:cNvSpPr/>
          <p:nvPr/>
        </p:nvSpPr>
        <p:spPr>
          <a:xfrm>
            <a:off x="6482106" y="3324250"/>
            <a:ext cx="378343" cy="306013"/>
          </a:xfrm>
          <a:prstGeom prst="ellips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0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98" grpId="0" animBg="1"/>
      <p:bldP spid="102" grpId="0"/>
      <p:bldP spid="225" grpId="0" animBg="1"/>
      <p:bldP spid="226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 animBg="1"/>
      <p:bldP spid="254" grpId="0"/>
      <p:bldP spid="295" grpId="0"/>
      <p:bldP spid="296" grpId="0" animBg="1"/>
      <p:bldP spid="297" grpId="0" animBg="1"/>
      <p:bldP spid="298" grpId="0" animBg="1"/>
      <p:bldP spid="299" grpId="0" animBg="1"/>
      <p:bldP spid="300" grpId="0" animBg="1"/>
      <p:bldP spid="267" grpId="0" animBg="1"/>
      <p:bldP spid="267" grpId="1" animBg="1"/>
      <p:bldP spid="25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5472113" y="423863"/>
            <a:ext cx="2519362" cy="2390775"/>
          </a:xfrm>
          <a:custGeom>
            <a:avLst/>
            <a:gdLst>
              <a:gd name="connsiteX0" fmla="*/ 0 w 2519362"/>
              <a:gd name="connsiteY0" fmla="*/ 0 h 2390775"/>
              <a:gd name="connsiteX1" fmla="*/ 0 w 2519362"/>
              <a:gd name="connsiteY1" fmla="*/ 2390775 h 2390775"/>
              <a:gd name="connsiteX2" fmla="*/ 2519362 w 2519362"/>
              <a:gd name="connsiteY2" fmla="*/ 2386012 h 2390775"/>
              <a:gd name="connsiteX3" fmla="*/ 0 w 2519362"/>
              <a:gd name="connsiteY3" fmla="*/ 0 h 239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9362" h="2390775">
                <a:moveTo>
                  <a:pt x="0" y="0"/>
                </a:moveTo>
                <a:lnTo>
                  <a:pt x="0" y="2390775"/>
                </a:lnTo>
                <a:lnTo>
                  <a:pt x="2519362" y="2386012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484438" y="2510881"/>
            <a:ext cx="306762" cy="293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484438" y="2508250"/>
            <a:ext cx="306762" cy="293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 Single Corner Rectangle 2"/>
          <p:cNvSpPr/>
          <p:nvPr>
            <p:custDataLst>
              <p:tags r:id="rId1"/>
            </p:custDataLst>
          </p:nvPr>
        </p:nvSpPr>
        <p:spPr>
          <a:xfrm>
            <a:off x="553750" y="1592158"/>
            <a:ext cx="1884650" cy="2201554"/>
          </a:xfrm>
          <a:prstGeom prst="round1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6" name="Text Box 10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43327" y="2544921"/>
            <a:ext cx="33214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B</a:t>
            </a:r>
          </a:p>
        </p:txBody>
      </p:sp>
      <p:sp>
        <p:nvSpPr>
          <p:cNvPr id="7" name="Text Box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32472" y="2544921"/>
            <a:ext cx="37465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C</a:t>
            </a:r>
          </a:p>
        </p:txBody>
      </p:sp>
      <p:sp>
        <p:nvSpPr>
          <p:cNvPr id="8" name="Text Box 10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43326" y="190500"/>
            <a:ext cx="33214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A</a:t>
            </a:r>
          </a:p>
        </p:txBody>
      </p:sp>
      <p:sp>
        <p:nvSpPr>
          <p:cNvPr id="9" name="Text Box 10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0600" y="1356400"/>
            <a:ext cx="71526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6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sp>
        <p:nvSpPr>
          <p:cNvPr id="10" name="Text Box 10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517575" y="2752677"/>
            <a:ext cx="71526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8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sp>
        <p:nvSpPr>
          <p:cNvPr id="11" name="Rectangle 10"/>
          <p:cNvSpPr/>
          <p:nvPr>
            <p:custDataLst>
              <p:tags r:id="rId7"/>
            </p:custDataLst>
          </p:nvPr>
        </p:nvSpPr>
        <p:spPr>
          <a:xfrm>
            <a:off x="587400" y="1633600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3738" algn="l"/>
                <a:tab pos="1090613" algn="l"/>
                <a:tab pos="2109788" algn="r"/>
                <a:tab pos="2227263" algn="l"/>
                <a:tab pos="2522538" algn="l"/>
              </a:tabLs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 </a:t>
            </a:r>
          </a:p>
        </p:txBody>
      </p:sp>
      <p:sp>
        <p:nvSpPr>
          <p:cNvPr id="12" name="Rectangle 11"/>
          <p:cNvSpPr/>
          <p:nvPr>
            <p:custDataLst>
              <p:tags r:id="rId8"/>
            </p:custDataLst>
          </p:nvPr>
        </p:nvSpPr>
        <p:spPr>
          <a:xfrm>
            <a:off x="1055317" y="1633600"/>
            <a:ext cx="1189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ts val="600"/>
              </a:spcBef>
              <a:spcAft>
                <a:spcPct val="0"/>
              </a:spcAft>
              <a:tabLst>
                <a:tab pos="693738" algn="l"/>
                <a:tab pos="1090613" algn="l"/>
                <a:tab pos="2109788" algn="r"/>
                <a:tab pos="2227263" algn="l"/>
                <a:tab pos="252253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In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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ABC,</a:t>
            </a:r>
            <a:endParaRPr lang="en-US" sz="1600" b="1" dirty="0"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" name="Rectangle 12"/>
          <p:cNvSpPr/>
          <p:nvPr>
            <p:custDataLst>
              <p:tags r:id="rId9"/>
            </p:custDataLst>
          </p:nvPr>
        </p:nvSpPr>
        <p:spPr>
          <a:xfrm>
            <a:off x="587400" y="2690396"/>
            <a:ext cx="1555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Bookman Old Style" pitchFamily="18" charset="0"/>
                <a:ea typeface="Cambria Math" pitchFamily="18" charset="0"/>
                <a:cs typeface="Arial" charset="0"/>
              </a:rPr>
              <a:t>l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  <a:cs typeface="Arial" charset="0"/>
              </a:rPr>
              <a:t> (AB) =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6 cm</a:t>
            </a:r>
            <a:endParaRPr lang="en-US" sz="16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" name="Rectangle 13"/>
          <p:cNvSpPr/>
          <p:nvPr>
            <p:custDataLst>
              <p:tags r:id="rId10"/>
            </p:custDataLst>
          </p:nvPr>
        </p:nvSpPr>
        <p:spPr>
          <a:xfrm>
            <a:off x="587400" y="3147596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(BC) = 8 cm</a:t>
            </a:r>
            <a:endParaRPr lang="en-US" sz="16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665672" y="2169696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m</a:t>
            </a:r>
            <a:r>
              <a:rPr lang="en-US" sz="1600" b="1" dirty="0" smtClean="0">
                <a:latin typeface="Symbol" pitchFamily="18" charset="2"/>
                <a:cs typeface="Arial" charset="0"/>
              </a:rPr>
              <a:t>Ð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B</a:t>
            </a:r>
            <a:r>
              <a:rPr lang="en-US" sz="1600" b="1" dirty="0" smtClean="0">
                <a:latin typeface="Bookman Old Style" panose="02050604050505020204" pitchFamily="18" charset="0"/>
                <a:cs typeface="Arial" charset="0"/>
              </a:rPr>
              <a:t> 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= 90</a:t>
            </a:r>
            <a:r>
              <a:rPr lang="en-US" sz="1600" b="1" baseline="30000" dirty="0" smtClean="0">
                <a:latin typeface="Bookman Old Style" panose="02050604050505020204" pitchFamily="18" charset="0"/>
                <a:cs typeface="Arial" charset="0"/>
              </a:rPr>
              <a:t>0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38" name="AutoShape 9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484438" y="459335"/>
            <a:ext cx="2523569" cy="2353646"/>
          </a:xfrm>
          <a:prstGeom prst="rtTriangle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42" name="Rectangle 8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0" y="8440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44" name="Rectangle 1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0" y="8440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sp>
        <p:nvSpPr>
          <p:cNvPr id="48" name="Rectangle 1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0" y="8440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Bookman Old Style" panose="02050604050505020204" pitchFamily="18" charset="0"/>
              <a:cs typeface="Arial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487286" y="439871"/>
            <a:ext cx="0" cy="23774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477760" y="2801896"/>
            <a:ext cx="2532539" cy="878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15"/>
          <p:cNvGrpSpPr/>
          <p:nvPr>
            <p:custDataLst>
              <p:tags r:id="rId16"/>
            </p:custDataLst>
          </p:nvPr>
        </p:nvGrpSpPr>
        <p:grpSpPr>
          <a:xfrm>
            <a:off x="2499937" y="2456848"/>
            <a:ext cx="2753078" cy="724502"/>
            <a:chOff x="265157" y="2923644"/>
            <a:chExt cx="2753078" cy="776758"/>
          </a:xfrm>
        </p:grpSpPr>
        <p:sp>
          <p:nvSpPr>
            <p:cNvPr id="45" name="Flowchart: Document 44"/>
            <p:cNvSpPr/>
            <p:nvPr>
              <p:custDataLst>
                <p:tags r:id="rId31"/>
              </p:custDataLst>
            </p:nvPr>
          </p:nvSpPr>
          <p:spPr>
            <a:xfrm>
              <a:off x="365090" y="2956328"/>
              <a:ext cx="2495312" cy="744074"/>
            </a:xfrm>
            <a:prstGeom prst="roundRect">
              <a:avLst/>
            </a:prstGeom>
            <a:solidFill>
              <a:srgbClr val="00B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7030A0"/>
                </a:solidFill>
                <a:latin typeface="Bookman Old Style" pitchFamily="18" charset="0"/>
              </a:endParaRPr>
            </a:p>
          </p:txBody>
        </p:sp>
        <p:sp>
          <p:nvSpPr>
            <p:cNvPr id="46" name="Rectangle 7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265157" y="2923644"/>
              <a:ext cx="2753078" cy="686253"/>
            </a:xfrm>
            <a:prstGeom prst="roundRect">
              <a:avLst/>
            </a:prstGeom>
            <a:noFill/>
            <a:ln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defRPr/>
              </a:pPr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The side opposite to right angle (</a:t>
              </a:r>
              <a:r>
                <a:rPr lang="en-US" sz="1400" b="1" dirty="0" smtClean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i.e.90</a:t>
              </a:r>
              <a:r>
                <a:rPr lang="en-US" sz="1400" b="1" baseline="30000" dirty="0" smtClean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0</a:t>
              </a:r>
              <a:r>
                <a:rPr lang="en-US" sz="1400" b="1" dirty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) is called as the hypotenuse.</a:t>
              </a:r>
            </a:p>
          </p:txBody>
        </p:sp>
      </p:grpSp>
      <p:cxnSp>
        <p:nvCxnSpPr>
          <p:cNvPr id="47" name="Straight Arrow Connector 46"/>
          <p:cNvCxnSpPr/>
          <p:nvPr>
            <p:custDataLst>
              <p:tags r:id="rId17"/>
            </p:custDataLst>
          </p:nvPr>
        </p:nvCxnSpPr>
        <p:spPr>
          <a:xfrm flipH="1">
            <a:off x="6131777" y="1667883"/>
            <a:ext cx="396106" cy="639238"/>
          </a:xfrm>
          <a:prstGeom prst="straightConnector1">
            <a:avLst/>
          </a:prstGeom>
          <a:ln>
            <a:solidFill>
              <a:srgbClr val="0000FF"/>
            </a:solidFill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</p:cNvCxnSpPr>
          <p:nvPr>
            <p:custDataLst>
              <p:tags r:id="rId18"/>
            </p:custDataLst>
          </p:nvPr>
        </p:nvCxnSpPr>
        <p:spPr>
          <a:xfrm>
            <a:off x="5484438" y="459335"/>
            <a:ext cx="2528835" cy="2351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8744" y="1166396"/>
            <a:ext cx="406713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(a)  If AB = 6 cm, BC = 8 cm, find AC</a:t>
            </a:r>
            <a:endParaRPr lang="en-US" sz="1600" dirty="0">
              <a:solidFill>
                <a:srgbClr val="0000FF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" name="TextBox 28"/>
          <p:cNvSpPr txBox="1"/>
          <p:nvPr>
            <p:custDataLst>
              <p:tags r:id="rId19"/>
            </p:custDataLst>
          </p:nvPr>
        </p:nvSpPr>
        <p:spPr>
          <a:xfrm>
            <a:off x="3742765" y="1166396"/>
            <a:ext cx="1334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find AC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8" name="TextBox 27"/>
          <p:cNvSpPr txBox="1"/>
          <p:nvPr>
            <p:custDataLst>
              <p:tags r:id="rId20"/>
            </p:custDataLst>
          </p:nvPr>
        </p:nvSpPr>
        <p:spPr>
          <a:xfrm>
            <a:off x="1853248" y="1166396"/>
            <a:ext cx="777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6 cm</a:t>
            </a:r>
            <a:endParaRPr lang="en-US" sz="1600" dirty="0">
              <a:solidFill>
                <a:srgbClr val="00206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" name="TextBox 26"/>
          <p:cNvSpPr txBox="1"/>
          <p:nvPr>
            <p:custDataLst>
              <p:tags r:id="rId21"/>
            </p:custDataLst>
          </p:nvPr>
        </p:nvSpPr>
        <p:spPr>
          <a:xfrm>
            <a:off x="3084717" y="1164290"/>
            <a:ext cx="913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8 cm</a:t>
            </a:r>
            <a:endParaRPr lang="en-US" sz="1600" dirty="0">
              <a:solidFill>
                <a:srgbClr val="00206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54" name="Picture 2" descr="D:\archana\clip art\MH900438002.JPG"/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251259" y="1329590"/>
            <a:ext cx="1052579" cy="1075841"/>
          </a:xfrm>
          <a:prstGeom prst="rect">
            <a:avLst/>
          </a:prstGeom>
          <a:noFill/>
        </p:spPr>
      </p:pic>
      <p:grpSp>
        <p:nvGrpSpPr>
          <p:cNvPr id="57" name="Group 56"/>
          <p:cNvGrpSpPr/>
          <p:nvPr>
            <p:custDataLst>
              <p:tags r:id="rId22"/>
            </p:custDataLst>
          </p:nvPr>
        </p:nvGrpSpPr>
        <p:grpSpPr>
          <a:xfrm>
            <a:off x="6627438" y="808863"/>
            <a:ext cx="1568386" cy="682168"/>
            <a:chOff x="6429899" y="1235827"/>
            <a:chExt cx="1568386" cy="682168"/>
          </a:xfrm>
        </p:grpSpPr>
        <p:sp>
          <p:nvSpPr>
            <p:cNvPr id="60" name="Cloud Callout 59"/>
            <p:cNvSpPr/>
            <p:nvPr>
              <p:custDataLst>
                <p:tags r:id="rId29"/>
              </p:custDataLst>
            </p:nvPr>
          </p:nvSpPr>
          <p:spPr>
            <a:xfrm>
              <a:off x="6429899" y="1235827"/>
              <a:ext cx="1490765" cy="682168"/>
            </a:xfrm>
            <a:prstGeom prst="cloudCallout">
              <a:avLst>
                <a:gd name="adj1" fmla="val -17096"/>
                <a:gd name="adj2" fmla="val 104162"/>
              </a:avLst>
            </a:prstGeom>
            <a:solidFill>
              <a:srgbClr val="0070C0"/>
            </a:solidFill>
            <a:ln>
              <a:solidFill>
                <a:srgbClr val="00B0F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itchFamily="18" charset="0"/>
                </a:rPr>
                <a:t>Find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1" name="Rectangle 60"/>
            <p:cNvSpPr/>
            <p:nvPr>
              <p:custDataLst>
                <p:tags r:id="rId30"/>
              </p:custDataLst>
            </p:nvPr>
          </p:nvSpPr>
          <p:spPr>
            <a:xfrm>
              <a:off x="7162800" y="1394996"/>
              <a:ext cx="8354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i="1" dirty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l</a:t>
              </a:r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(AC) 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276599" y="270903"/>
            <a:ext cx="1327404" cy="400110"/>
            <a:chOff x="3699202" y="292254"/>
            <a:chExt cx="1275001" cy="413965"/>
          </a:xfrm>
        </p:grpSpPr>
        <p:sp>
          <p:nvSpPr>
            <p:cNvPr id="56" name="Rounded Rectangle 55"/>
            <p:cNvSpPr/>
            <p:nvPr/>
          </p:nvSpPr>
          <p:spPr>
            <a:xfrm>
              <a:off x="3699202" y="331744"/>
              <a:ext cx="1275001" cy="359999"/>
            </a:xfrm>
            <a:prstGeom prst="roundRect">
              <a:avLst/>
            </a:prstGeom>
            <a:noFill/>
            <a:ln w="57150">
              <a:solidFill>
                <a:srgbClr val="FF9933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730503" y="292254"/>
              <a:ext cx="1241677" cy="413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Exercise </a:t>
              </a:r>
              <a:endParaRPr lang="en-US" sz="200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533399" y="742950"/>
            <a:ext cx="4069080" cy="457200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solidFill>
              <a:srgbClr val="0066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00635" y="787198"/>
            <a:ext cx="451265" cy="378514"/>
            <a:chOff x="600635" y="669200"/>
            <a:chExt cx="451265" cy="378514"/>
          </a:xfrm>
        </p:grpSpPr>
        <p:sp>
          <p:nvSpPr>
            <p:cNvPr id="52" name="Rounded Rectangle 51"/>
            <p:cNvSpPr/>
            <p:nvPr/>
          </p:nvSpPr>
          <p:spPr>
            <a:xfrm>
              <a:off x="609600" y="669200"/>
              <a:ext cx="387116" cy="3785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rgbClr val="0000FF"/>
              </a:solidFill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Rectangle 58"/>
            <p:cNvSpPr/>
            <p:nvPr>
              <p:custDataLst>
                <p:tags r:id="rId28"/>
              </p:custDataLst>
            </p:nvPr>
          </p:nvSpPr>
          <p:spPr>
            <a:xfrm>
              <a:off x="600635" y="68918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62" name="Rectangle 61"/>
          <p:cNvSpPr/>
          <p:nvPr>
            <p:custDataLst>
              <p:tags r:id="rId23"/>
            </p:custDataLst>
          </p:nvPr>
        </p:nvSpPr>
        <p:spPr>
          <a:xfrm>
            <a:off x="1012590" y="800744"/>
            <a:ext cx="4245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  <a:cs typeface="Arial" charset="0"/>
              </a:rPr>
              <a:t>In a right triangle ABC,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  <a:cs typeface="Arial" charset="0"/>
                <a:sym typeface="Symbol"/>
              </a:rPr>
              <a:t>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  <a:cs typeface="Arial" charset="0"/>
              </a:rPr>
              <a:t>B </a:t>
            </a:r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  <a:cs typeface="Arial" charset="0"/>
              </a:rPr>
              <a:t>90°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" name="TextBox 19"/>
          <p:cNvSpPr txBox="1"/>
          <p:nvPr>
            <p:custDataLst>
              <p:tags r:id="rId24"/>
            </p:custDataLst>
          </p:nvPr>
        </p:nvSpPr>
        <p:spPr>
          <a:xfrm>
            <a:off x="1489138" y="804848"/>
            <a:ext cx="2177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right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triangle ABC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" name="Rounded Rectangle 17"/>
          <p:cNvSpPr/>
          <p:nvPr>
            <p:custDataLst>
              <p:tags r:id="rId25"/>
            </p:custDataLst>
          </p:nvPr>
        </p:nvSpPr>
        <p:spPr>
          <a:xfrm>
            <a:off x="2615900" y="1757323"/>
            <a:ext cx="1717505" cy="667120"/>
          </a:xfrm>
          <a:prstGeom prst="roundRect">
            <a:avLst/>
          </a:prstGeom>
          <a:solidFill>
            <a:srgbClr val="0070C0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latin typeface="Bookman Old Style" pitchFamily="18" charset="0"/>
              </a:rPr>
              <a:t>First let us find what is GIVEN in the question</a:t>
            </a:r>
            <a:endParaRPr lang="en-US" sz="14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>
            <p:custDataLst>
              <p:tags r:id="rId26"/>
            </p:custDataLst>
          </p:nvPr>
        </p:nvSpPr>
        <p:spPr>
          <a:xfrm>
            <a:off x="3444193" y="1931474"/>
            <a:ext cx="82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Bookman Old Style" pitchFamily="18" charset="0"/>
              </a:rPr>
              <a:t>GIVEN</a:t>
            </a:r>
          </a:p>
        </p:txBody>
      </p:sp>
      <p:sp>
        <p:nvSpPr>
          <p:cNvPr id="63" name="TextBox 62"/>
          <p:cNvSpPr txBox="1"/>
          <p:nvPr>
            <p:custDataLst>
              <p:tags r:id="rId27"/>
            </p:custDataLst>
          </p:nvPr>
        </p:nvSpPr>
        <p:spPr>
          <a:xfrm>
            <a:off x="3548968" y="804848"/>
            <a:ext cx="119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  <a:cs typeface="Arial" charset="0"/>
                <a:sym typeface="Symbol"/>
              </a:rPr>
              <a:t></a:t>
            </a:r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  <a:cs typeface="Arial" charset="0"/>
              </a:rPr>
              <a:t>B = 90°</a:t>
            </a:r>
          </a:p>
        </p:txBody>
      </p:sp>
    </p:spTree>
    <p:extLst>
      <p:ext uri="{BB962C8B-B14F-4D97-AF65-F5344CB8AC3E}">
        <p14:creationId xmlns:p14="http://schemas.microsoft.com/office/powerpoint/2010/main" val="219884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4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7" grpId="2" animBg="1"/>
      <p:bldP spid="16" grpId="0" animBg="1"/>
      <p:bldP spid="3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8" grpId="0" animBg="1"/>
      <p:bldP spid="53" grpId="0"/>
      <p:bldP spid="29" grpId="0"/>
      <p:bldP spid="28" grpId="0"/>
      <p:bldP spid="28" grpId="1"/>
      <p:bldP spid="27" grpId="0"/>
      <p:bldP spid="27" grpId="1"/>
      <p:bldP spid="50" grpId="0" animBg="1"/>
      <p:bldP spid="20" grpId="0"/>
      <p:bldP spid="20" grpId="1"/>
      <p:bldP spid="18" grpId="0" animBg="1"/>
      <p:bldP spid="18" grpId="1" animBg="1"/>
      <p:bldP spid="19" grpId="0"/>
      <p:bldP spid="19" grpId="1"/>
      <p:bldP spid="63" grpId="0"/>
      <p:bldP spid="63" grpId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ingle Corner Rectangle 2"/>
          <p:cNvSpPr/>
          <p:nvPr>
            <p:custDataLst>
              <p:tags r:id="rId1"/>
            </p:custDataLst>
          </p:nvPr>
        </p:nvSpPr>
        <p:spPr>
          <a:xfrm>
            <a:off x="553750" y="1592158"/>
            <a:ext cx="1884650" cy="2201554"/>
          </a:xfrm>
          <a:prstGeom prst="round1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6" name="Text Box 10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50089" y="3854240"/>
            <a:ext cx="33214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B</a:t>
            </a:r>
          </a:p>
        </p:txBody>
      </p:sp>
      <p:sp>
        <p:nvSpPr>
          <p:cNvPr id="7" name="Text Box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39234" y="3854240"/>
            <a:ext cx="37465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C</a:t>
            </a:r>
          </a:p>
        </p:txBody>
      </p:sp>
      <p:sp>
        <p:nvSpPr>
          <p:cNvPr id="8" name="Text Box 10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50088" y="1499819"/>
            <a:ext cx="33214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A</a:t>
            </a:r>
          </a:p>
        </p:txBody>
      </p:sp>
      <p:sp>
        <p:nvSpPr>
          <p:cNvPr id="9" name="Text Box 10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217613" y="2571750"/>
            <a:ext cx="85151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13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sp>
        <p:nvSpPr>
          <p:cNvPr id="10" name="Text Box 10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24337" y="4061996"/>
            <a:ext cx="71526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8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sp>
        <p:nvSpPr>
          <p:cNvPr id="11" name="Rectangle 10"/>
          <p:cNvSpPr/>
          <p:nvPr>
            <p:custDataLst>
              <p:tags r:id="rId7"/>
            </p:custDataLst>
          </p:nvPr>
        </p:nvSpPr>
        <p:spPr>
          <a:xfrm>
            <a:off x="587400" y="1633600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693738" algn="l"/>
                <a:tab pos="1090613" algn="l"/>
                <a:tab pos="2109788" algn="r"/>
                <a:tab pos="2227263" algn="l"/>
                <a:tab pos="2522538" algn="l"/>
              </a:tabLs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 </a:t>
            </a:r>
          </a:p>
        </p:txBody>
      </p:sp>
      <p:sp>
        <p:nvSpPr>
          <p:cNvPr id="12" name="Rectangle 11"/>
          <p:cNvSpPr/>
          <p:nvPr>
            <p:custDataLst>
              <p:tags r:id="rId8"/>
            </p:custDataLst>
          </p:nvPr>
        </p:nvSpPr>
        <p:spPr>
          <a:xfrm>
            <a:off x="1183421" y="1633600"/>
            <a:ext cx="11544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ts val="600"/>
              </a:spcBef>
              <a:spcAft>
                <a:spcPct val="0"/>
              </a:spcAft>
              <a:tabLst>
                <a:tab pos="693738" algn="l"/>
                <a:tab pos="1090613" algn="l"/>
                <a:tab pos="2109788" algn="r"/>
                <a:tab pos="2227263" algn="l"/>
                <a:tab pos="2522538" algn="l"/>
              </a:tabLst>
            </a:pP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In </a:t>
            </a:r>
            <a:r>
              <a:rPr lang="en-US" sz="1600" b="1" dirty="0" smtClean="0">
                <a:latin typeface="Symbol" pitchFamily="18" charset="2"/>
                <a:ea typeface="Cambria Math" pitchFamily="18" charset="0"/>
                <a:cs typeface="Arial" charset="0"/>
              </a:rPr>
              <a:t>D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ABC,</a:t>
            </a:r>
            <a:endParaRPr lang="en-US" sz="1600" b="1" dirty="0"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" name="Rectangle 12"/>
          <p:cNvSpPr/>
          <p:nvPr>
            <p:custDataLst>
              <p:tags r:id="rId9"/>
            </p:custDataLst>
          </p:nvPr>
        </p:nvSpPr>
        <p:spPr>
          <a:xfrm>
            <a:off x="587400" y="2690396"/>
            <a:ext cx="1696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Bookman Old Style" pitchFamily="18" charset="0"/>
                <a:ea typeface="Cambria Math" pitchFamily="18" charset="0"/>
                <a:cs typeface="Arial" charset="0"/>
              </a:rPr>
              <a:t>l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  <a:cs typeface="Arial" charset="0"/>
              </a:rPr>
              <a:t> (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AC) </a:t>
            </a:r>
            <a:r>
              <a:rPr lang="en-US" sz="1600" b="1" dirty="0"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13 cm</a:t>
            </a:r>
            <a:endParaRPr lang="en-US" sz="16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" name="Rectangle 13"/>
          <p:cNvSpPr/>
          <p:nvPr>
            <p:custDataLst>
              <p:tags r:id="rId10"/>
            </p:custDataLst>
          </p:nvPr>
        </p:nvSpPr>
        <p:spPr>
          <a:xfrm>
            <a:off x="587400" y="3147596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(BC) = 5 cm</a:t>
            </a:r>
            <a:endParaRPr lang="en-US" sz="1600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665672" y="2169696"/>
            <a:ext cx="1394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m</a:t>
            </a:r>
            <a:r>
              <a:rPr lang="en-US" sz="1600" b="1" dirty="0" smtClean="0">
                <a:latin typeface="Symbol" pitchFamily="18" charset="2"/>
                <a:cs typeface="Arial" charset="0"/>
              </a:rPr>
              <a:t>Ð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B</a:t>
            </a:r>
            <a:r>
              <a:rPr lang="en-US" sz="1600" b="1" dirty="0" smtClean="0">
                <a:latin typeface="Bookman Old Style" panose="02050604050505020204" pitchFamily="18" charset="0"/>
                <a:cs typeface="Arial" charset="0"/>
              </a:rPr>
              <a:t>  </a:t>
            </a:r>
            <a:r>
              <a:rPr lang="en-US" sz="1600" b="1" dirty="0" smtClean="0">
                <a:latin typeface="Bookman Old Style" pitchFamily="18" charset="0"/>
                <a:ea typeface="Cambria Math" pitchFamily="18" charset="0"/>
                <a:cs typeface="Arial" charset="0"/>
              </a:rPr>
              <a:t>= 90</a:t>
            </a:r>
            <a:r>
              <a:rPr lang="en-US" sz="1600" b="1" baseline="30000" dirty="0" smtClean="0">
                <a:latin typeface="Bookman Old Style" panose="02050604050505020204" pitchFamily="18" charset="0"/>
                <a:cs typeface="Arial" charset="0"/>
              </a:rPr>
              <a:t>0</a:t>
            </a:r>
            <a:endParaRPr lang="en-US" sz="1600" baseline="30000" dirty="0">
              <a:latin typeface="Bookman Old Style" panose="02050604050505020204" pitchFamily="18" charset="0"/>
            </a:endParaRPr>
          </a:p>
        </p:txBody>
      </p:sp>
      <p:sp>
        <p:nvSpPr>
          <p:cNvPr id="38" name="AutoShape 97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91200" y="1777619"/>
            <a:ext cx="2523569" cy="2353646"/>
          </a:xfrm>
          <a:prstGeom prst="rtTriangle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39" name="Group 101"/>
          <p:cNvGrpSpPr>
            <a:grpSpLocks/>
          </p:cNvGrpSpPr>
          <p:nvPr/>
        </p:nvGrpSpPr>
        <p:grpSpPr bwMode="auto">
          <a:xfrm>
            <a:off x="5799371" y="3751116"/>
            <a:ext cx="355600" cy="330200"/>
            <a:chOff x="2536" y="3568"/>
            <a:chExt cx="224" cy="208"/>
          </a:xfrm>
        </p:grpSpPr>
        <p:sp>
          <p:nvSpPr>
            <p:cNvPr id="40" name="Line 99"/>
            <p:cNvSpPr>
              <a:spLocks noChangeShapeType="1"/>
            </p:cNvSpPr>
            <p:nvPr>
              <p:custDataLst>
                <p:tags r:id="rId33"/>
              </p:custDataLst>
            </p:nvPr>
          </p:nvSpPr>
          <p:spPr bwMode="auto">
            <a:xfrm>
              <a:off x="2536" y="3568"/>
              <a:ext cx="2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itchFamily="18" charset="0"/>
                <a:cs typeface="Arial" charset="0"/>
              </a:endParaRPr>
            </a:p>
          </p:txBody>
        </p:sp>
        <p:sp>
          <p:nvSpPr>
            <p:cNvPr id="41" name="Line 100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2760" y="3568"/>
              <a:ext cx="0" cy="2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itchFamily="18" charset="0"/>
                <a:cs typeface="Arial" charset="0"/>
              </a:endParaRPr>
            </a:p>
          </p:txBody>
        </p:sp>
      </p:grpSp>
      <p:sp>
        <p:nvSpPr>
          <p:cNvPr id="42" name="Rectangle 8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0" y="8440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44" name="Rectangle 1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0" y="8440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48" name="Rectangle 18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0" y="8440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prstClr val="black"/>
              </a:solidFill>
              <a:latin typeface="Bookman Old Style" pitchFamily="18" charset="0"/>
              <a:cs typeface="Arial" pitchFamily="34" charset="0"/>
            </a:endParaRPr>
          </a:p>
        </p:txBody>
      </p:sp>
      <p:sp>
        <p:nvSpPr>
          <p:cNvPr id="18" name="Cloud Callout 17"/>
          <p:cNvSpPr/>
          <p:nvPr>
            <p:custDataLst>
              <p:tags r:id="rId16"/>
            </p:custDataLst>
          </p:nvPr>
        </p:nvSpPr>
        <p:spPr>
          <a:xfrm>
            <a:off x="2514600" y="2495550"/>
            <a:ext cx="2514600" cy="1430031"/>
          </a:xfrm>
          <a:prstGeom prst="cloudCallout">
            <a:avLst>
              <a:gd name="adj1" fmla="val -41288"/>
              <a:gd name="adj2" fmla="val -73378"/>
            </a:avLst>
          </a:prstGeom>
          <a:solidFill>
            <a:srgbClr val="0070C0"/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itchFamily="18" charset="0"/>
              </a:rPr>
              <a:t>First let us find what is GIVEN in the question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" name="TextBox 18"/>
          <p:cNvSpPr txBox="1"/>
          <p:nvPr>
            <p:custDataLst>
              <p:tags r:id="rId17"/>
            </p:custDataLst>
          </p:nvPr>
        </p:nvSpPr>
        <p:spPr>
          <a:xfrm>
            <a:off x="3057525" y="3124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Bookman Old Style" pitchFamily="18" charset="0"/>
              </a:rPr>
              <a:t>GIVEN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768340" y="1752600"/>
            <a:ext cx="2552700" cy="237744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803251" y="4129905"/>
            <a:ext cx="2532539" cy="5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15"/>
          <p:cNvGrpSpPr/>
          <p:nvPr>
            <p:custDataLst>
              <p:tags r:id="rId18"/>
            </p:custDataLst>
          </p:nvPr>
        </p:nvGrpSpPr>
        <p:grpSpPr>
          <a:xfrm>
            <a:off x="1944156" y="2326273"/>
            <a:ext cx="3715656" cy="1636446"/>
            <a:chOff x="0" y="2856555"/>
            <a:chExt cx="3715656" cy="1754490"/>
          </a:xfrm>
        </p:grpSpPr>
        <p:sp>
          <p:nvSpPr>
            <p:cNvPr id="45" name="Flowchart: Document 44"/>
            <p:cNvSpPr/>
            <p:nvPr>
              <p:custDataLst>
                <p:tags r:id="rId31"/>
              </p:custDataLst>
            </p:nvPr>
          </p:nvSpPr>
          <p:spPr>
            <a:xfrm>
              <a:off x="0" y="2856555"/>
              <a:ext cx="3581400" cy="1754490"/>
            </a:xfrm>
            <a:prstGeom prst="cloudCallout">
              <a:avLst>
                <a:gd name="adj1" fmla="val 807"/>
                <a:gd name="adj2" fmla="val -102828"/>
              </a:avLst>
            </a:prstGeom>
            <a:solidFill>
              <a:srgbClr val="00B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7030A0"/>
                </a:solidFill>
                <a:latin typeface="Bookman Old Style" pitchFamily="18" charset="0"/>
              </a:endParaRPr>
            </a:p>
          </p:txBody>
        </p:sp>
        <p:sp>
          <p:nvSpPr>
            <p:cNvPr id="46" name="Rectangle 7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21062" y="2909052"/>
              <a:ext cx="3594594" cy="1292723"/>
            </a:xfrm>
            <a:prstGeom prst="cloudCallout">
              <a:avLst/>
            </a:prstGeom>
            <a:noFill/>
            <a:ln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defRPr/>
              </a:pPr>
              <a:r>
                <a:rPr lang="en-US" b="1" dirty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The side opposite to right angle (i.e. 90</a:t>
              </a:r>
              <a:r>
                <a:rPr lang="en-US" b="1" baseline="30000" dirty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0</a:t>
              </a:r>
              <a:r>
                <a:rPr lang="en-US" b="1" dirty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) is called as the hypotenuse.</a:t>
              </a:r>
            </a:p>
          </p:txBody>
        </p:sp>
      </p:grpSp>
      <p:cxnSp>
        <p:nvCxnSpPr>
          <p:cNvPr id="47" name="Straight Arrow Connector 46"/>
          <p:cNvCxnSpPr/>
          <p:nvPr>
            <p:custDataLst>
              <p:tags r:id="rId19"/>
            </p:custDataLst>
          </p:nvPr>
        </p:nvCxnSpPr>
        <p:spPr>
          <a:xfrm rot="16200000" flipH="1">
            <a:off x="6023178" y="2761640"/>
            <a:ext cx="396106" cy="639238"/>
          </a:xfrm>
          <a:prstGeom prst="straightConnector1">
            <a:avLst/>
          </a:prstGeom>
          <a:ln>
            <a:solidFill>
              <a:srgbClr val="0000FF"/>
            </a:solidFill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>
            <p:custDataLst>
              <p:tags r:id="rId20"/>
            </p:custDataLst>
          </p:nvPr>
        </p:nvCxnSpPr>
        <p:spPr>
          <a:xfrm flipH="1">
            <a:off x="5791200" y="1785033"/>
            <a:ext cx="1" cy="2295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8744" y="1166396"/>
            <a:ext cx="420820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(b) 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If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AC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13 cm, BC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cm, find </a:t>
            </a: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AB</a:t>
            </a:r>
            <a:endParaRPr lang="en-US" sz="1600" dirty="0">
              <a:solidFill>
                <a:srgbClr val="0000FF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" name="TextBox 28"/>
          <p:cNvSpPr txBox="1"/>
          <p:nvPr>
            <p:custDataLst>
              <p:tags r:id="rId21"/>
            </p:custDataLst>
          </p:nvPr>
        </p:nvSpPr>
        <p:spPr>
          <a:xfrm>
            <a:off x="3886200" y="116639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find AB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8" name="TextBox 27"/>
          <p:cNvSpPr txBox="1"/>
          <p:nvPr>
            <p:custDataLst>
              <p:tags r:id="rId22"/>
            </p:custDataLst>
          </p:nvPr>
        </p:nvSpPr>
        <p:spPr>
          <a:xfrm>
            <a:off x="1874747" y="1166396"/>
            <a:ext cx="895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13 cm</a:t>
            </a:r>
            <a:endParaRPr lang="en-US" sz="1600" dirty="0">
              <a:solidFill>
                <a:srgbClr val="00206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" name="TextBox 26"/>
          <p:cNvSpPr txBox="1"/>
          <p:nvPr>
            <p:custDataLst>
              <p:tags r:id="rId23"/>
            </p:custDataLst>
          </p:nvPr>
        </p:nvSpPr>
        <p:spPr>
          <a:xfrm>
            <a:off x="3227295" y="1159920"/>
            <a:ext cx="959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5 cm</a:t>
            </a:r>
            <a:endParaRPr lang="en-US" sz="1600" dirty="0">
              <a:solidFill>
                <a:srgbClr val="00206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54" name="Picture 2" descr="D:\archana\clip art\MH900438002.JPG"/>
          <p:cNvPicPr>
            <a:picLocks noChangeAspect="1" noChangeArrowheads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36492" y="2675275"/>
            <a:ext cx="1052579" cy="1075841"/>
          </a:xfrm>
          <a:prstGeom prst="rect">
            <a:avLst/>
          </a:prstGeom>
          <a:noFill/>
        </p:spPr>
      </p:pic>
      <p:grpSp>
        <p:nvGrpSpPr>
          <p:cNvPr id="57" name="Group 56"/>
          <p:cNvGrpSpPr/>
          <p:nvPr>
            <p:custDataLst>
              <p:tags r:id="rId24"/>
            </p:custDataLst>
          </p:nvPr>
        </p:nvGrpSpPr>
        <p:grpSpPr>
          <a:xfrm>
            <a:off x="3295783" y="3727767"/>
            <a:ext cx="1984208" cy="682168"/>
            <a:chOff x="6122091" y="1235827"/>
            <a:chExt cx="1984208" cy="682168"/>
          </a:xfrm>
        </p:grpSpPr>
        <p:sp>
          <p:nvSpPr>
            <p:cNvPr id="60" name="Cloud Callout 59"/>
            <p:cNvSpPr/>
            <p:nvPr>
              <p:custDataLst>
                <p:tags r:id="rId29"/>
              </p:custDataLst>
            </p:nvPr>
          </p:nvSpPr>
          <p:spPr>
            <a:xfrm>
              <a:off x="6122091" y="1235827"/>
              <a:ext cx="1984208" cy="682168"/>
            </a:xfrm>
            <a:prstGeom prst="cloudCallout">
              <a:avLst>
                <a:gd name="adj1" fmla="val 71064"/>
                <a:gd name="adj2" fmla="val -82333"/>
              </a:avLst>
            </a:prstGeom>
            <a:solidFill>
              <a:srgbClr val="0070C0"/>
            </a:solidFill>
            <a:ln>
              <a:solidFill>
                <a:srgbClr val="00B0F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itchFamily="18" charset="0"/>
                </a:rPr>
                <a:t>Find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1" name="Rectangle 60"/>
            <p:cNvSpPr/>
            <p:nvPr>
              <p:custDataLst>
                <p:tags r:id="rId30"/>
              </p:custDataLst>
            </p:nvPr>
          </p:nvSpPr>
          <p:spPr>
            <a:xfrm>
              <a:off x="7162800" y="1394996"/>
              <a:ext cx="8354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i="1" dirty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l</a:t>
              </a:r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(AB) 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cxnSp>
        <p:nvCxnSpPr>
          <p:cNvPr id="55" name="Straight Arrow Connector 54"/>
          <p:cNvCxnSpPr/>
          <p:nvPr>
            <p:custDataLst>
              <p:tags r:id="rId25"/>
            </p:custDataLst>
          </p:nvPr>
        </p:nvCxnSpPr>
        <p:spPr>
          <a:xfrm flipH="1">
            <a:off x="6438539" y="2977202"/>
            <a:ext cx="396106" cy="639238"/>
          </a:xfrm>
          <a:prstGeom prst="straightConnector1">
            <a:avLst/>
          </a:prstGeom>
          <a:ln>
            <a:solidFill>
              <a:srgbClr val="0000FF"/>
            </a:solidFill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533400" y="742950"/>
            <a:ext cx="4070604" cy="457200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solidFill>
              <a:srgbClr val="0066FF"/>
            </a:solidFill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00635" y="787198"/>
            <a:ext cx="451265" cy="378514"/>
            <a:chOff x="600635" y="669200"/>
            <a:chExt cx="451265" cy="378514"/>
          </a:xfrm>
        </p:grpSpPr>
        <p:sp>
          <p:nvSpPr>
            <p:cNvPr id="66" name="Rounded Rectangle 65"/>
            <p:cNvSpPr/>
            <p:nvPr/>
          </p:nvSpPr>
          <p:spPr>
            <a:xfrm>
              <a:off x="609600" y="669200"/>
              <a:ext cx="387116" cy="37851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rgbClr val="0000FF"/>
              </a:solidFill>
              <a:prstDash val="dash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/>
            <p:nvPr>
              <p:custDataLst>
                <p:tags r:id="rId28"/>
              </p:custDataLst>
            </p:nvPr>
          </p:nvSpPr>
          <p:spPr>
            <a:xfrm>
              <a:off x="600635" y="68918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68" name="Rectangle 67"/>
          <p:cNvSpPr/>
          <p:nvPr>
            <p:custDataLst>
              <p:tags r:id="rId26"/>
            </p:custDataLst>
          </p:nvPr>
        </p:nvSpPr>
        <p:spPr>
          <a:xfrm>
            <a:off x="1012590" y="800744"/>
            <a:ext cx="4245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  <a:cs typeface="Arial" charset="0"/>
              </a:rPr>
              <a:t>In a right triangle ABC,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  <a:cs typeface="Arial" charset="0"/>
                <a:sym typeface="Symbol"/>
              </a:rPr>
              <a:t>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  <a:cs typeface="Arial" charset="0"/>
              </a:rPr>
              <a:t>B </a:t>
            </a:r>
            <a:r>
              <a:rPr lang="en-US" sz="1600" b="1" dirty="0">
                <a:solidFill>
                  <a:srgbClr val="FF0000"/>
                </a:solidFill>
                <a:latin typeface="Bookman Old Style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rgbClr val="FF0000"/>
                </a:solidFill>
                <a:latin typeface="Bookman Old Style" pitchFamily="18" charset="0"/>
                <a:cs typeface="Arial" charset="0"/>
              </a:rPr>
              <a:t>90°</a:t>
            </a:r>
            <a:endParaRPr lang="en-US" sz="1600" b="1" dirty="0">
              <a:solidFill>
                <a:srgbClr val="FF0000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" name="TextBox 19"/>
          <p:cNvSpPr txBox="1"/>
          <p:nvPr>
            <p:custDataLst>
              <p:tags r:id="rId27"/>
            </p:custDataLst>
          </p:nvPr>
        </p:nvSpPr>
        <p:spPr>
          <a:xfrm>
            <a:off x="1487688" y="800493"/>
            <a:ext cx="1784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right </a:t>
            </a:r>
            <a:r>
              <a:rPr lang="en-US" sz="1600" b="1" dirty="0" smtClean="0">
                <a:solidFill>
                  <a:srgbClr val="00206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triangle</a:t>
            </a:r>
            <a:endParaRPr lang="en-US" sz="1600" b="1" dirty="0">
              <a:solidFill>
                <a:srgbClr val="00206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276599" y="270903"/>
            <a:ext cx="1327404" cy="400110"/>
            <a:chOff x="3699202" y="292254"/>
            <a:chExt cx="1275001" cy="413965"/>
          </a:xfrm>
        </p:grpSpPr>
        <p:sp>
          <p:nvSpPr>
            <p:cNvPr id="70" name="Rounded Rectangle 69"/>
            <p:cNvSpPr/>
            <p:nvPr/>
          </p:nvSpPr>
          <p:spPr>
            <a:xfrm>
              <a:off x="3699202" y="331744"/>
              <a:ext cx="1275001" cy="359999"/>
            </a:xfrm>
            <a:prstGeom prst="roundRect">
              <a:avLst/>
            </a:prstGeom>
            <a:noFill/>
            <a:ln w="57150">
              <a:solidFill>
                <a:srgbClr val="FF9933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730503" y="292254"/>
              <a:ext cx="1241677" cy="413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Exercise </a:t>
              </a:r>
              <a:endParaRPr lang="en-US" sz="200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74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8" grpId="0" animBg="1"/>
      <p:bldP spid="18" grpId="0" animBg="1"/>
      <p:bldP spid="18" grpId="1" animBg="1"/>
      <p:bldP spid="19" grpId="0"/>
      <p:bldP spid="19" grpId="1"/>
      <p:bldP spid="53" grpId="0"/>
      <p:bldP spid="29" grpId="0"/>
      <p:bldP spid="28" grpId="0"/>
      <p:bldP spid="27" grpId="0"/>
      <p:bldP spid="2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 Single Corner Rectangle 37"/>
          <p:cNvSpPr/>
          <p:nvPr>
            <p:custDataLst>
              <p:tags r:id="rId1"/>
            </p:custDataLst>
          </p:nvPr>
        </p:nvSpPr>
        <p:spPr>
          <a:xfrm>
            <a:off x="533400" y="772686"/>
            <a:ext cx="4443350" cy="2524136"/>
          </a:xfrm>
          <a:prstGeom prst="round1Rect">
            <a:avLst/>
          </a:prstGeom>
          <a:solidFill>
            <a:srgbClr val="009900"/>
          </a:solidFill>
          <a:ln w="5715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521525" y="834390"/>
            <a:ext cx="2749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By Pythagoras theorem,</a:t>
            </a:r>
            <a:endParaRPr lang="en-US" sz="1600" baseline="30000" dirty="0">
              <a:solidFill>
                <a:srgbClr val="FFFF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" name="Rectangle 4"/>
          <p:cNvSpPr/>
          <p:nvPr>
            <p:custDataLst>
              <p:tags r:id="rId3"/>
            </p:custDataLst>
          </p:nvPr>
        </p:nvSpPr>
        <p:spPr>
          <a:xfrm>
            <a:off x="823213" y="1446111"/>
            <a:ext cx="1157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(AC)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" name="Rectangle 5"/>
          <p:cNvSpPr/>
          <p:nvPr>
            <p:custDataLst>
              <p:tags r:id="rId4"/>
            </p:custDataLst>
          </p:nvPr>
        </p:nvSpPr>
        <p:spPr>
          <a:xfrm>
            <a:off x="1803276" y="1446111"/>
            <a:ext cx="920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(AB)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2705741" y="144611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" name="Rectangle 7"/>
          <p:cNvSpPr/>
          <p:nvPr>
            <p:custDataLst>
              <p:tags r:id="rId6"/>
            </p:custDataLst>
          </p:nvPr>
        </p:nvSpPr>
        <p:spPr>
          <a:xfrm>
            <a:off x="3019848" y="1437722"/>
            <a:ext cx="9252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(BC)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" name="Rectangle 9"/>
          <p:cNvSpPr/>
          <p:nvPr>
            <p:custDataLst>
              <p:tags r:id="rId7"/>
            </p:custDataLst>
          </p:nvPr>
        </p:nvSpPr>
        <p:spPr>
          <a:xfrm>
            <a:off x="814451" y="1799593"/>
            <a:ext cx="1242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(AC)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" name="Rectangle 10"/>
          <p:cNvSpPr/>
          <p:nvPr>
            <p:custDataLst>
              <p:tags r:id="rId8"/>
            </p:custDataLst>
          </p:nvPr>
        </p:nvSpPr>
        <p:spPr>
          <a:xfrm>
            <a:off x="2156669" y="1795137"/>
            <a:ext cx="612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(6)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" name="Rectangle 11"/>
          <p:cNvSpPr/>
          <p:nvPr>
            <p:custDataLst>
              <p:tags r:id="rId9"/>
            </p:custDataLst>
          </p:nvPr>
        </p:nvSpPr>
        <p:spPr>
          <a:xfrm>
            <a:off x="2705741" y="17814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" name="Rectangle 12"/>
          <p:cNvSpPr/>
          <p:nvPr>
            <p:custDataLst>
              <p:tags r:id="rId10"/>
            </p:custDataLst>
          </p:nvPr>
        </p:nvSpPr>
        <p:spPr>
          <a:xfrm>
            <a:off x="3159048" y="1777301"/>
            <a:ext cx="612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(8)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814451" y="2153075"/>
            <a:ext cx="1242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(AC)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6" name="Rectangle 15"/>
          <p:cNvSpPr/>
          <p:nvPr>
            <p:custDataLst>
              <p:tags r:id="rId12"/>
            </p:custDataLst>
          </p:nvPr>
        </p:nvSpPr>
        <p:spPr>
          <a:xfrm>
            <a:off x="2156669" y="214416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36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" name="Rectangle 16"/>
          <p:cNvSpPr/>
          <p:nvPr>
            <p:custDataLst>
              <p:tags r:id="rId13"/>
            </p:custDataLst>
          </p:nvPr>
        </p:nvSpPr>
        <p:spPr>
          <a:xfrm>
            <a:off x="2705741" y="211688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" name="Rectangle 17"/>
          <p:cNvSpPr/>
          <p:nvPr>
            <p:custDataLst>
              <p:tags r:id="rId14"/>
            </p:custDataLst>
          </p:nvPr>
        </p:nvSpPr>
        <p:spPr>
          <a:xfrm>
            <a:off x="3188672" y="211688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64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>
                <p:custDataLst>
                  <p:tags r:id="rId15"/>
                </p:custDataLst>
              </p:nvPr>
            </p:nvSpPr>
            <p:spPr>
              <a:xfrm>
                <a:off x="1001653" y="2506557"/>
                <a:ext cx="1118502" cy="361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>
                            <a:solidFill>
                              <a:prstClr val="white"/>
                            </a:solidFill>
                            <a:latin typeface="Cambria Math"/>
                            <a:ea typeface="Cambria Math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sz="1600" b="1" smtClean="0">
                            <a:solidFill>
                              <a:prstClr val="white"/>
                            </a:solidFill>
                            <a:latin typeface="Cambria Math"/>
                            <a:ea typeface="Cambria Math" pitchFamily="18" charset="0"/>
                            <a:cs typeface="Arial" charset="0"/>
                          </a:rPr>
                          <m:t>𝐀𝐂</m:t>
                        </m:r>
                      </m:e>
                    </m:rad>
                  </m:oMath>
                </a14:m>
                <a:r>
                  <a:rPr lang="en-US" sz="1600" b="1" dirty="0">
                    <a:solidFill>
                      <a:prstClr val="white"/>
                    </a:solidFill>
                    <a:latin typeface="Bookman Old Style" pitchFamily="18" charset="0"/>
                    <a:ea typeface="Cambria Math" pitchFamily="18" charset="0"/>
                    <a:cs typeface="Arial" charset="0"/>
                  </a:rPr>
                  <a:t> </a:t>
                </a:r>
                <a:r>
                  <a:rPr lang="de-DE" sz="1600" b="1" baseline="30000" dirty="0" smtClean="0">
                    <a:solidFill>
                      <a:prstClr val="white"/>
                    </a:solidFill>
                    <a:latin typeface="Bookman Old Style" pitchFamily="18" charset="0"/>
                    <a:ea typeface="Cambria Math" pitchFamily="18" charset="0"/>
                    <a:cs typeface="Arial" charset="0"/>
                  </a:rPr>
                  <a:t>2 </a:t>
                </a:r>
                <a:r>
                  <a:rPr lang="de-DE" sz="1600" b="1" dirty="0" smtClean="0">
                    <a:solidFill>
                      <a:prstClr val="white"/>
                    </a:solidFill>
                    <a:latin typeface="Bookman Old Style" pitchFamily="18" charset="0"/>
                    <a:ea typeface="Cambria Math" pitchFamily="18" charset="0"/>
                    <a:cs typeface="Arial" charset="0"/>
                  </a:rPr>
                  <a:t>=    </a:t>
                </a:r>
                <a:endParaRPr lang="en-US" sz="1600" baseline="30000" dirty="0">
                  <a:solidFill>
                    <a:prstClr val="white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0"/>
                </p:custDataLst>
              </p:nvPr>
            </p:nvSpPr>
            <p:spPr>
              <a:xfrm>
                <a:off x="1001653" y="2506557"/>
                <a:ext cx="1118502" cy="361766"/>
              </a:xfrm>
              <a:prstGeom prst="rect">
                <a:avLst/>
              </a:prstGeom>
              <a:blipFill rotWithShape="1">
                <a:blip r:embed="rId41"/>
                <a:stretch>
                  <a:fillRect r="-815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>
                <p:custDataLst>
                  <p:tags r:id="rId16"/>
                </p:custDataLst>
              </p:nvPr>
            </p:nvSpPr>
            <p:spPr>
              <a:xfrm>
                <a:off x="1803276" y="2493188"/>
                <a:ext cx="733021" cy="367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>
                              <a:solidFill>
                                <a:prstClr val="white"/>
                              </a:solidFill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>
                              <a:solidFill>
                                <a:prstClr val="white"/>
                              </a:solidFill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  <m:t>𝟏𝟎𝟎</m:t>
                          </m:r>
                        </m:e>
                      </m:rad>
                    </m:oMath>
                  </m:oMathPara>
                </a14:m>
                <a:endParaRPr lang="en-US" sz="1600" baseline="30000" dirty="0">
                  <a:solidFill>
                    <a:prstClr val="white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>
              <a:xfrm>
                <a:off x="1803276" y="2493188"/>
                <a:ext cx="733021" cy="367601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>
            <p:custDataLst>
              <p:tags r:id="rId17"/>
            </p:custDataLst>
          </p:nvPr>
        </p:nvSpPr>
        <p:spPr>
          <a:xfrm>
            <a:off x="1120779" y="2883251"/>
            <a:ext cx="9366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AC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" name="Rectangle 23"/>
          <p:cNvSpPr/>
          <p:nvPr>
            <p:custDataLst>
              <p:tags r:id="rId18"/>
            </p:custDataLst>
          </p:nvPr>
        </p:nvSpPr>
        <p:spPr>
          <a:xfrm>
            <a:off x="2501103" y="2527552"/>
            <a:ext cx="2332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(Taking square root)</a:t>
            </a:r>
            <a:endParaRPr lang="en-US" sz="1600" dirty="0">
              <a:solidFill>
                <a:srgbClr val="FFFF00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8" name="TextBox 57"/>
          <p:cNvSpPr txBox="1"/>
          <p:nvPr>
            <p:custDataLst>
              <p:tags r:id="rId19"/>
            </p:custDataLst>
          </p:nvPr>
        </p:nvSpPr>
        <p:spPr>
          <a:xfrm>
            <a:off x="1882654" y="2871260"/>
            <a:ext cx="936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10 cm</a:t>
            </a:r>
          </a:p>
        </p:txBody>
      </p:sp>
      <p:grpSp>
        <p:nvGrpSpPr>
          <p:cNvPr id="3" name="Group 2"/>
          <p:cNvGrpSpPr/>
          <p:nvPr>
            <p:custDataLst>
              <p:tags r:id="rId20"/>
            </p:custDataLst>
          </p:nvPr>
        </p:nvGrpSpPr>
        <p:grpSpPr>
          <a:xfrm>
            <a:off x="609315" y="3426031"/>
            <a:ext cx="2732756" cy="315140"/>
            <a:chOff x="844981" y="4346156"/>
            <a:chExt cx="2335046" cy="315140"/>
          </a:xfrm>
        </p:grpSpPr>
        <p:sp>
          <p:nvSpPr>
            <p:cNvPr id="61" name="Round Diagonal Corner Rectangle 60"/>
            <p:cNvSpPr/>
            <p:nvPr>
              <p:custDataLst>
                <p:tags r:id="rId36"/>
              </p:custDataLst>
            </p:nvPr>
          </p:nvSpPr>
          <p:spPr>
            <a:xfrm>
              <a:off x="850920" y="4358973"/>
              <a:ext cx="2258776" cy="302323"/>
            </a:xfrm>
            <a:prstGeom prst="round2DiagRect">
              <a:avLst/>
            </a:prstGeom>
            <a:gradFill flip="none" rotWithShape="1">
              <a:gsLst>
                <a:gs pos="0">
                  <a:srgbClr val="FF0066">
                    <a:tint val="66000"/>
                    <a:satMod val="160000"/>
                  </a:srgbClr>
                </a:gs>
                <a:gs pos="50000">
                  <a:srgbClr val="FF0066">
                    <a:tint val="44500"/>
                    <a:satMod val="160000"/>
                  </a:srgbClr>
                </a:gs>
                <a:gs pos="100000">
                  <a:srgbClr val="FF00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rgbClr val="FF006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981" y="4346156"/>
              <a:ext cx="2335046" cy="310388"/>
              <a:chOff x="844981" y="4346156"/>
              <a:chExt cx="2335046" cy="310388"/>
            </a:xfrm>
          </p:grpSpPr>
          <p:sp>
            <p:nvSpPr>
              <p:cNvPr id="28" name="Rectangle 27"/>
              <p:cNvSpPr/>
              <p:nvPr>
                <p:custDataLst>
                  <p:tags r:id="rId37"/>
                </p:custDataLst>
              </p:nvPr>
            </p:nvSpPr>
            <p:spPr>
              <a:xfrm>
                <a:off x="844981" y="4346156"/>
                <a:ext cx="16877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  <a:cs typeface="Arial" charset="0"/>
                  </a:rPr>
                  <a:t>The length of AC is</a:t>
                </a:r>
                <a:endParaRPr lang="en-US" sz="1400" dirty="0"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sp>
            <p:nvSpPr>
              <p:cNvPr id="59" name="TextBox 58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2472981" y="4348767"/>
                <a:ext cx="7070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Bookman Old Style" pitchFamily="18" charset="0"/>
                    <a:ea typeface="Cambria Math" pitchFamily="18" charset="0"/>
                    <a:cs typeface="Arial" charset="0"/>
                  </a:rPr>
                  <a:t>10 </a:t>
                </a:r>
                <a:r>
                  <a:rPr lang="en-US" sz="1400" b="1" dirty="0" smtClean="0">
                    <a:solidFill>
                      <a:schemeClr val="tx1"/>
                    </a:solidFill>
                    <a:latin typeface="Bookman Old Style" pitchFamily="18" charset="0"/>
                    <a:ea typeface="Cambria Math" pitchFamily="18" charset="0"/>
                    <a:cs typeface="Arial" charset="0"/>
                  </a:rPr>
                  <a:t>cm.</a:t>
                </a:r>
              </a:p>
            </p:txBody>
          </p:sp>
        </p:grpSp>
      </p:grpSp>
      <p:sp>
        <p:nvSpPr>
          <p:cNvPr id="2" name="TextBox 1"/>
          <p:cNvSpPr txBox="1"/>
          <p:nvPr>
            <p:custDataLst>
              <p:tags r:id="rId21"/>
            </p:custDataLst>
          </p:nvPr>
        </p:nvSpPr>
        <p:spPr>
          <a:xfrm>
            <a:off x="609600" y="1164281"/>
            <a:ext cx="4136482" cy="3064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(HYPOTENUSE)</a:t>
            </a:r>
            <a:r>
              <a:rPr lang="en-US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sym typeface="MT Extra"/>
              </a:rPr>
              <a:t> = (ONE SIDE) + (OTHER SIDE)</a:t>
            </a:r>
            <a:endParaRPr lang="en-US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36" name="Picture 2" descr="C:\Users\200721\Desktop\thDD649FUX.jpg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95" y="312254"/>
            <a:ext cx="1448857" cy="1631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 Box 10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450089" y="3854240"/>
            <a:ext cx="33214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B</a:t>
            </a:r>
          </a:p>
        </p:txBody>
      </p:sp>
      <p:sp>
        <p:nvSpPr>
          <p:cNvPr id="63" name="Text Box 10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239234" y="3854240"/>
            <a:ext cx="37465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C</a:t>
            </a:r>
          </a:p>
        </p:txBody>
      </p:sp>
      <p:sp>
        <p:nvSpPr>
          <p:cNvPr id="64" name="Text Box 103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450088" y="1499819"/>
            <a:ext cx="33214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A</a:t>
            </a:r>
          </a:p>
        </p:txBody>
      </p:sp>
      <p:sp>
        <p:nvSpPr>
          <p:cNvPr id="65" name="Text Box 102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107362" y="2665719"/>
            <a:ext cx="71526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6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sp>
        <p:nvSpPr>
          <p:cNvPr id="66" name="Text Box 102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824337" y="4061996"/>
            <a:ext cx="71526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8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sp>
        <p:nvSpPr>
          <p:cNvPr id="67" name="AutoShape 97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791200" y="1768654"/>
            <a:ext cx="2523569" cy="2353646"/>
          </a:xfrm>
          <a:prstGeom prst="rtTriangle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68" name="Group 101"/>
          <p:cNvGrpSpPr>
            <a:grpSpLocks/>
          </p:cNvGrpSpPr>
          <p:nvPr/>
        </p:nvGrpSpPr>
        <p:grpSpPr bwMode="auto">
          <a:xfrm>
            <a:off x="5799371" y="3751116"/>
            <a:ext cx="355600" cy="330200"/>
            <a:chOff x="2536" y="3568"/>
            <a:chExt cx="224" cy="208"/>
          </a:xfrm>
        </p:grpSpPr>
        <p:sp>
          <p:nvSpPr>
            <p:cNvPr id="69" name="Line 99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>
              <a:off x="2536" y="3568"/>
              <a:ext cx="2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itchFamily="18" charset="0"/>
                <a:cs typeface="Arial" charset="0"/>
              </a:endParaRPr>
            </a:p>
          </p:txBody>
        </p:sp>
        <p:sp>
          <p:nvSpPr>
            <p:cNvPr id="70" name="Line 100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>
              <a:off x="2760" y="3568"/>
              <a:ext cx="0" cy="2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itchFamily="18" charset="0"/>
                <a:cs typeface="Arial" charset="0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5791200" y="1813134"/>
            <a:ext cx="0" cy="228261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782231" y="4087312"/>
            <a:ext cx="2532539" cy="843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>
            <p:custDataLst>
              <p:tags r:id="rId29"/>
            </p:custDataLst>
          </p:nvPr>
        </p:nvCxnSpPr>
        <p:spPr>
          <a:xfrm flipH="1">
            <a:off x="6438539" y="2977202"/>
            <a:ext cx="396106" cy="639238"/>
          </a:xfrm>
          <a:prstGeom prst="straightConnector1">
            <a:avLst/>
          </a:prstGeom>
          <a:ln>
            <a:solidFill>
              <a:srgbClr val="0000FF"/>
            </a:solidFill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0"/>
          </p:cNvCxnSpPr>
          <p:nvPr>
            <p:custDataLst>
              <p:tags r:id="rId30"/>
            </p:custDataLst>
          </p:nvPr>
        </p:nvCxnSpPr>
        <p:spPr>
          <a:xfrm>
            <a:off x="5791200" y="1768654"/>
            <a:ext cx="2523570" cy="23181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5" name="Picture 2" descr="D:\archana\clip art\MH900438002.JPG"/>
          <p:cNvPicPr>
            <a:picLocks noChangeAspect="1" noChangeArrowheads="1"/>
          </p:cNvPicPr>
          <p:nvPr/>
        </p:nvPicPr>
        <p:blipFill>
          <a:blip r:embed="rId4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7558021" y="2638909"/>
            <a:ext cx="1052579" cy="1075841"/>
          </a:xfrm>
          <a:prstGeom prst="rect">
            <a:avLst/>
          </a:prstGeom>
          <a:noFill/>
        </p:spPr>
      </p:pic>
      <p:grpSp>
        <p:nvGrpSpPr>
          <p:cNvPr id="76" name="Group 75"/>
          <p:cNvGrpSpPr/>
          <p:nvPr>
            <p:custDataLst>
              <p:tags r:id="rId31"/>
            </p:custDataLst>
          </p:nvPr>
        </p:nvGrpSpPr>
        <p:grpSpPr>
          <a:xfrm>
            <a:off x="6626392" y="2118182"/>
            <a:ext cx="1984208" cy="682168"/>
            <a:chOff x="6122091" y="1235827"/>
            <a:chExt cx="1984208" cy="682168"/>
          </a:xfrm>
        </p:grpSpPr>
        <p:sp>
          <p:nvSpPr>
            <p:cNvPr id="77" name="Cloud Callout 76"/>
            <p:cNvSpPr/>
            <p:nvPr>
              <p:custDataLst>
                <p:tags r:id="rId32"/>
              </p:custDataLst>
            </p:nvPr>
          </p:nvSpPr>
          <p:spPr>
            <a:xfrm>
              <a:off x="6122091" y="1235827"/>
              <a:ext cx="1984208" cy="682168"/>
            </a:xfrm>
            <a:prstGeom prst="cloudCallout">
              <a:avLst>
                <a:gd name="adj1" fmla="val -17096"/>
                <a:gd name="adj2" fmla="val 104162"/>
              </a:avLst>
            </a:prstGeom>
            <a:solidFill>
              <a:srgbClr val="0070C0"/>
            </a:solidFill>
            <a:ln>
              <a:solidFill>
                <a:srgbClr val="00B0F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Bookman Old Style" pitchFamily="18" charset="0"/>
                </a:rPr>
                <a:t>Find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8" name="Rectangle 77"/>
            <p:cNvSpPr/>
            <p:nvPr>
              <p:custDataLst>
                <p:tags r:id="rId33"/>
              </p:custDataLst>
            </p:nvPr>
          </p:nvSpPr>
          <p:spPr>
            <a:xfrm>
              <a:off x="7162800" y="1394996"/>
              <a:ext cx="8354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i="1" dirty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l</a:t>
              </a:r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(AC) </a:t>
              </a:r>
              <a:endParaRPr lang="en-US" sz="1600" dirty="0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276599" y="301383"/>
            <a:ext cx="1327404" cy="400110"/>
            <a:chOff x="3699202" y="323790"/>
            <a:chExt cx="1275001" cy="413965"/>
          </a:xfrm>
        </p:grpSpPr>
        <p:sp>
          <p:nvSpPr>
            <p:cNvPr id="49" name="Rounded Rectangle 48"/>
            <p:cNvSpPr/>
            <p:nvPr/>
          </p:nvSpPr>
          <p:spPr>
            <a:xfrm>
              <a:off x="3699202" y="361309"/>
              <a:ext cx="1275001" cy="359999"/>
            </a:xfrm>
            <a:prstGeom prst="roundRect">
              <a:avLst/>
            </a:prstGeom>
            <a:noFill/>
            <a:ln w="57150">
              <a:solidFill>
                <a:srgbClr val="FF9933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708546" y="323790"/>
              <a:ext cx="1241677" cy="413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Exercise </a:t>
              </a:r>
              <a:endParaRPr lang="en-US" sz="200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77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20" grpId="0"/>
      <p:bldP spid="21" grpId="0"/>
      <p:bldP spid="23" grpId="0"/>
      <p:bldP spid="24" grpId="0"/>
      <p:bldP spid="58" grpId="0"/>
      <p:bldP spid="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 Single Corner Rectangle 37"/>
          <p:cNvSpPr/>
          <p:nvPr>
            <p:custDataLst>
              <p:tags r:id="rId1"/>
            </p:custDataLst>
          </p:nvPr>
        </p:nvSpPr>
        <p:spPr>
          <a:xfrm>
            <a:off x="533400" y="772686"/>
            <a:ext cx="4343400" cy="3143530"/>
          </a:xfrm>
          <a:prstGeom prst="round1Rect">
            <a:avLst/>
          </a:prstGeom>
          <a:solidFill>
            <a:srgbClr val="009900"/>
          </a:solidFill>
          <a:ln w="5715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521525" y="834390"/>
            <a:ext cx="2749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By Pythagoras theorem,</a:t>
            </a:r>
            <a:endParaRPr lang="en-US" sz="1600" baseline="30000" dirty="0">
              <a:solidFill>
                <a:srgbClr val="FFFF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" name="Rectangle 4"/>
          <p:cNvSpPr/>
          <p:nvPr>
            <p:custDataLst>
              <p:tags r:id="rId3"/>
            </p:custDataLst>
          </p:nvPr>
        </p:nvSpPr>
        <p:spPr>
          <a:xfrm>
            <a:off x="823213" y="1446111"/>
            <a:ext cx="11579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(AC)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" name="Rectangle 5"/>
          <p:cNvSpPr/>
          <p:nvPr>
            <p:custDataLst>
              <p:tags r:id="rId4"/>
            </p:custDataLst>
          </p:nvPr>
        </p:nvSpPr>
        <p:spPr>
          <a:xfrm>
            <a:off x="1803276" y="1446111"/>
            <a:ext cx="920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(AB)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2705741" y="144611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" name="Rectangle 7"/>
          <p:cNvSpPr/>
          <p:nvPr>
            <p:custDataLst>
              <p:tags r:id="rId6"/>
            </p:custDataLst>
          </p:nvPr>
        </p:nvSpPr>
        <p:spPr>
          <a:xfrm>
            <a:off x="3019848" y="1437722"/>
            <a:ext cx="9252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i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l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(BC)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" name="Rectangle 9"/>
          <p:cNvSpPr/>
          <p:nvPr>
            <p:custDataLst>
              <p:tags r:id="rId7"/>
            </p:custDataLst>
          </p:nvPr>
        </p:nvSpPr>
        <p:spPr>
          <a:xfrm>
            <a:off x="952564" y="1770209"/>
            <a:ext cx="10095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(13)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1" name="Rectangle 10"/>
          <p:cNvSpPr/>
          <p:nvPr>
            <p:custDataLst>
              <p:tags r:id="rId8"/>
            </p:custDataLst>
          </p:nvPr>
        </p:nvSpPr>
        <p:spPr>
          <a:xfrm>
            <a:off x="1752600" y="1767302"/>
            <a:ext cx="771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(AB</a:t>
            </a:r>
            <a:r>
              <a:rPr lang="de-DE" sz="1600" b="1" dirty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) </a:t>
            </a:r>
            <a:r>
              <a:rPr lang="de-DE" sz="1600" b="1" baseline="30000" dirty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" name="Rectangle 11"/>
          <p:cNvSpPr/>
          <p:nvPr>
            <p:custDataLst>
              <p:tags r:id="rId9"/>
            </p:custDataLst>
          </p:nvPr>
        </p:nvSpPr>
        <p:spPr>
          <a:xfrm>
            <a:off x="2705741" y="177448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3" name="Rectangle 12"/>
          <p:cNvSpPr/>
          <p:nvPr>
            <p:custDataLst>
              <p:tags r:id="rId10"/>
            </p:custDataLst>
          </p:nvPr>
        </p:nvSpPr>
        <p:spPr>
          <a:xfrm>
            <a:off x="3159048" y="1767015"/>
            <a:ext cx="612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(5)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916051" y="2094307"/>
            <a:ext cx="10651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(AB)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6" name="Rectangle 15"/>
          <p:cNvSpPr/>
          <p:nvPr>
            <p:custDataLst>
              <p:tags r:id="rId12"/>
            </p:custDataLst>
          </p:nvPr>
        </p:nvSpPr>
        <p:spPr>
          <a:xfrm>
            <a:off x="1905000" y="2088493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(13)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>
                <p:custDataLst>
                  <p:tags r:id="rId13"/>
                </p:custDataLst>
              </p:nvPr>
            </p:nvSpPr>
            <p:spPr>
              <a:xfrm>
                <a:off x="2705741" y="2102865"/>
                <a:ext cx="3818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dirty="0" smtClean="0">
                          <a:solidFill>
                            <a:prstClr val="white"/>
                          </a:solidFill>
                          <a:latin typeface="Cambria Math"/>
                          <a:ea typeface="Cambria Math"/>
                          <a:cs typeface="Arial" charset="0"/>
                        </a:rPr>
                        <m:t>−</m:t>
                      </m:r>
                    </m:oMath>
                  </m:oMathPara>
                </a14:m>
                <a:endParaRPr lang="en-US" sz="1600" baseline="30000" dirty="0">
                  <a:solidFill>
                    <a:prstClr val="white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2"/>
                </p:custDataLst>
              </p:nvPr>
            </p:nvSpPr>
            <p:spPr>
              <a:xfrm>
                <a:off x="2705741" y="2102865"/>
                <a:ext cx="381836" cy="332912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>
            <p:custDataLst>
              <p:tags r:id="rId14"/>
            </p:custDataLst>
          </p:nvPr>
        </p:nvSpPr>
        <p:spPr>
          <a:xfrm>
            <a:off x="3188672" y="2096308"/>
            <a:ext cx="612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(5) </a:t>
            </a:r>
            <a:r>
              <a:rPr lang="de-DE" sz="1600" b="1" baseline="30000" dirty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>
                <p:custDataLst>
                  <p:tags r:id="rId15"/>
                </p:custDataLst>
              </p:nvPr>
            </p:nvSpPr>
            <p:spPr>
              <a:xfrm>
                <a:off x="938912" y="3066601"/>
                <a:ext cx="966088" cy="3621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prstClr val="white"/>
                            </a:solidFill>
                            <a:latin typeface="Cambria Math"/>
                            <a:ea typeface="Cambria Math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smtClean="0">
                            <a:solidFill>
                              <a:prstClr val="white"/>
                            </a:solidFill>
                            <a:latin typeface="Bookman Old Style" pitchFamily="18" charset="0"/>
                            <a:ea typeface="Cambria Math" pitchFamily="18" charset="0"/>
                            <a:cs typeface="Arial" charset="0"/>
                          </a:rPr>
                          <m:t>AB</m:t>
                        </m:r>
                      </m:e>
                    </m:rad>
                  </m:oMath>
                </a14:m>
                <a:r>
                  <a:rPr lang="de-DE" sz="1600" b="1" baseline="30000" dirty="0" smtClean="0">
                    <a:solidFill>
                      <a:prstClr val="white"/>
                    </a:solidFill>
                    <a:latin typeface="Bookman Old Style" pitchFamily="18" charset="0"/>
                    <a:ea typeface="Cambria Math" pitchFamily="18" charset="0"/>
                    <a:cs typeface="Arial" charset="0"/>
                  </a:rPr>
                  <a:t>2  </a:t>
                </a:r>
                <a:r>
                  <a:rPr lang="de-DE" sz="1600" b="1" dirty="0" smtClean="0">
                    <a:solidFill>
                      <a:prstClr val="white"/>
                    </a:solidFill>
                    <a:latin typeface="Bookman Old Style" pitchFamily="18" charset="0"/>
                    <a:ea typeface="Cambria Math" pitchFamily="18" charset="0"/>
                    <a:cs typeface="Arial" charset="0"/>
                  </a:rPr>
                  <a:t>=    </a:t>
                </a:r>
                <a:endParaRPr lang="en-US" sz="1600" baseline="30000" dirty="0">
                  <a:solidFill>
                    <a:prstClr val="white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4"/>
                </p:custDataLst>
              </p:nvPr>
            </p:nvSpPr>
            <p:spPr>
              <a:xfrm>
                <a:off x="938912" y="3066601"/>
                <a:ext cx="966088" cy="362150"/>
              </a:xfrm>
              <a:prstGeom prst="rect">
                <a:avLst/>
              </a:prstGeom>
              <a:blipFill rotWithShape="1">
                <a:blip r:embed="rId45"/>
                <a:stretch>
                  <a:fillRect r="-27044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>
                <p:custDataLst>
                  <p:tags r:id="rId16"/>
                </p:custDataLst>
              </p:nvPr>
            </p:nvSpPr>
            <p:spPr>
              <a:xfrm>
                <a:off x="1803276" y="3052066"/>
                <a:ext cx="771493" cy="371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prstClr val="white"/>
                              </a:solidFill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prstClr val="white"/>
                              </a:solidFill>
                              <a:latin typeface="Bookman Old Style" pitchFamily="18" charset="0"/>
                              <a:ea typeface="Cambria Math" pitchFamily="18" charset="0"/>
                              <a:cs typeface="Arial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prstClr val="white"/>
                              </a:solidFill>
                              <a:latin typeface="Bookman Old Style" pitchFamily="18" charset="0"/>
                              <a:ea typeface="Cambria Math" pitchFamily="18" charset="0"/>
                              <a:cs typeface="Arial" charset="0"/>
                            </a:rPr>
                            <m:t>44</m:t>
                          </m:r>
                        </m:e>
                      </m:rad>
                    </m:oMath>
                  </m:oMathPara>
                </a14:m>
                <a:endParaRPr lang="en-US" sz="1600" baseline="30000" dirty="0">
                  <a:solidFill>
                    <a:prstClr val="white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6"/>
                </p:custDataLst>
              </p:nvPr>
            </p:nvSpPr>
            <p:spPr>
              <a:xfrm>
                <a:off x="1803276" y="3052066"/>
                <a:ext cx="771493" cy="371384"/>
              </a:xfrm>
              <a:prstGeom prst="rect">
                <a:avLst/>
              </a:prstGeom>
              <a:blipFill rotWithShape="1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>
            <p:custDataLst>
              <p:tags r:id="rId17"/>
            </p:custDataLst>
          </p:nvPr>
        </p:nvSpPr>
        <p:spPr>
          <a:xfrm>
            <a:off x="1120779" y="3414296"/>
            <a:ext cx="860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AB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" name="Rectangle 23"/>
          <p:cNvSpPr/>
          <p:nvPr>
            <p:custDataLst>
              <p:tags r:id="rId18"/>
            </p:custDataLst>
          </p:nvPr>
        </p:nvSpPr>
        <p:spPr>
          <a:xfrm>
            <a:off x="2474167" y="3058597"/>
            <a:ext cx="23326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(Taking square root)</a:t>
            </a:r>
            <a:endParaRPr lang="en-US" sz="1600" dirty="0">
              <a:solidFill>
                <a:srgbClr val="FFFF00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8" name="TextBox 57"/>
          <p:cNvSpPr txBox="1"/>
          <p:nvPr>
            <p:custDataLst>
              <p:tags r:id="rId19"/>
            </p:custDataLst>
          </p:nvPr>
        </p:nvSpPr>
        <p:spPr>
          <a:xfrm>
            <a:off x="1882654" y="3402305"/>
            <a:ext cx="936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12 cm</a:t>
            </a:r>
          </a:p>
        </p:txBody>
      </p:sp>
      <p:grpSp>
        <p:nvGrpSpPr>
          <p:cNvPr id="3" name="Group 2"/>
          <p:cNvGrpSpPr/>
          <p:nvPr>
            <p:custDataLst>
              <p:tags r:id="rId20"/>
            </p:custDataLst>
          </p:nvPr>
        </p:nvGrpSpPr>
        <p:grpSpPr>
          <a:xfrm>
            <a:off x="1096660" y="4248150"/>
            <a:ext cx="3856340" cy="486894"/>
            <a:chOff x="844981" y="4266687"/>
            <a:chExt cx="3293079" cy="486894"/>
          </a:xfrm>
        </p:grpSpPr>
        <p:sp>
          <p:nvSpPr>
            <p:cNvPr id="61" name="Round Diagonal Corner Rectangle 60"/>
            <p:cNvSpPr/>
            <p:nvPr>
              <p:custDataLst>
                <p:tags r:id="rId38"/>
              </p:custDataLst>
            </p:nvPr>
          </p:nvSpPr>
          <p:spPr>
            <a:xfrm>
              <a:off x="851359" y="4266687"/>
              <a:ext cx="3286701" cy="486894"/>
            </a:xfrm>
            <a:prstGeom prst="round2DiagRect">
              <a:avLst/>
            </a:prstGeom>
            <a:gradFill flip="none" rotWithShape="1">
              <a:gsLst>
                <a:gs pos="0">
                  <a:srgbClr val="FF0066">
                    <a:tint val="66000"/>
                    <a:satMod val="160000"/>
                  </a:srgbClr>
                </a:gs>
                <a:gs pos="50000">
                  <a:srgbClr val="FF0066">
                    <a:tint val="44500"/>
                    <a:satMod val="160000"/>
                  </a:srgbClr>
                </a:gs>
                <a:gs pos="100000">
                  <a:srgbClr val="FF0066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rgbClr val="FF006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black"/>
                </a:solidFill>
                <a:latin typeface="Bookman Old Style" pitchFamily="18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844981" y="4292816"/>
              <a:ext cx="3120150" cy="402721"/>
              <a:chOff x="844981" y="4292816"/>
              <a:chExt cx="3120150" cy="402721"/>
            </a:xfrm>
          </p:grpSpPr>
          <p:sp>
            <p:nvSpPr>
              <p:cNvPr id="28" name="Rectangle 27"/>
              <p:cNvSpPr/>
              <p:nvPr>
                <p:custDataLst>
                  <p:tags r:id="rId39"/>
                </p:custDataLst>
              </p:nvPr>
            </p:nvSpPr>
            <p:spPr>
              <a:xfrm>
                <a:off x="844981" y="4292816"/>
                <a:ext cx="23382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000" b="1" dirty="0" smtClean="0">
                    <a:solidFill>
                      <a:prstClr val="white"/>
                    </a:solidFill>
                    <a:latin typeface="Bookman Old Style" pitchFamily="18" charset="0"/>
                    <a:ea typeface="Cambria Math" pitchFamily="18" charset="0"/>
                    <a:cs typeface="Arial" charset="0"/>
                  </a:rPr>
                  <a:t>The length of AB is</a:t>
                </a:r>
                <a:endParaRPr lang="en-US" sz="2000" dirty="0">
                  <a:solidFill>
                    <a:prstClr val="white"/>
                  </a:solidFill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>
                    <p:custDataLst>
                      <p:tags r:id="rId40"/>
                    </p:custDataLst>
                  </p:nvPr>
                </p:nvSpPr>
                <p:spPr>
                  <a:xfrm>
                    <a:off x="3050454" y="4295427"/>
                    <a:ext cx="91467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prstClr val="white"/>
                            </a:solidFill>
                            <a:latin typeface="Cambria Math" pitchFamily="18" charset="0"/>
                            <a:ea typeface="Cambria Math" pitchFamily="18" charset="0"/>
                            <a:cs typeface="Arial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prstClr val="white"/>
                            </a:solidFill>
                            <a:latin typeface="Cambria Math"/>
                            <a:ea typeface="Cambria Math" pitchFamily="18" charset="0"/>
                            <a:cs typeface="Arial" charset="0"/>
                          </a:rPr>
                          <m:t>𝟐</m:t>
                        </m:r>
                      </m:oMath>
                    </a14:m>
                    <a:r>
                      <a:rPr lang="en-US" sz="2000" b="1" dirty="0" smtClean="0">
                        <a:solidFill>
                          <a:prstClr val="white"/>
                        </a:solidFill>
                        <a:latin typeface="Bookman Old Style" pitchFamily="18" charset="0"/>
                        <a:ea typeface="Cambria Math" pitchFamily="18" charset="0"/>
                        <a:cs typeface="Arial" charset="0"/>
                      </a:rPr>
                      <a:t> cm.</a:t>
                    </a: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48"/>
                    </p:custDataLst>
                  </p:nvPr>
                </p:nvSpPr>
                <p:spPr>
                  <a:xfrm>
                    <a:off x="3050454" y="4295427"/>
                    <a:ext cx="920445" cy="400110"/>
                  </a:xfrm>
                  <a:prstGeom prst="rect">
                    <a:avLst/>
                  </a:prstGeom>
                  <a:blipFill rotWithShape="1">
                    <a:blip r:embed="rId49"/>
                    <a:stretch>
                      <a:fillRect t="-7692" r="-7947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TextBox 1"/>
          <p:cNvSpPr txBox="1"/>
          <p:nvPr>
            <p:custDataLst>
              <p:tags r:id="rId21"/>
            </p:custDataLst>
          </p:nvPr>
        </p:nvSpPr>
        <p:spPr>
          <a:xfrm>
            <a:off x="533400" y="1047750"/>
            <a:ext cx="4136482" cy="30646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(HYPOTENUSE)</a:t>
            </a:r>
            <a:r>
              <a:rPr lang="en-US" sz="1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sym typeface="MT Extra"/>
              </a:rPr>
              <a:t> = (ONE SIDE) + (OTHER SIDE)</a:t>
            </a:r>
            <a:endParaRPr lang="en-US" sz="1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36" name="Picture 2" descr="C:\Users\200721\Desktop\thDD649FUX.jpg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95" y="312254"/>
            <a:ext cx="1448857" cy="1631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 Box 10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450089" y="3854240"/>
            <a:ext cx="33214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B</a:t>
            </a:r>
          </a:p>
        </p:txBody>
      </p:sp>
      <p:sp>
        <p:nvSpPr>
          <p:cNvPr id="63" name="Text Box 103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8239234" y="3854240"/>
            <a:ext cx="37465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C</a:t>
            </a:r>
          </a:p>
        </p:txBody>
      </p:sp>
      <p:sp>
        <p:nvSpPr>
          <p:cNvPr id="64" name="Text Box 103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450088" y="1499819"/>
            <a:ext cx="332143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A</a:t>
            </a:r>
          </a:p>
        </p:txBody>
      </p:sp>
      <p:sp>
        <p:nvSpPr>
          <p:cNvPr id="67" name="AutoShape 9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791200" y="1759689"/>
            <a:ext cx="2523569" cy="2353646"/>
          </a:xfrm>
          <a:prstGeom prst="rtTriangle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68" name="Group 101"/>
          <p:cNvGrpSpPr>
            <a:grpSpLocks/>
          </p:cNvGrpSpPr>
          <p:nvPr/>
        </p:nvGrpSpPr>
        <p:grpSpPr bwMode="auto">
          <a:xfrm>
            <a:off x="5799371" y="3751116"/>
            <a:ext cx="355600" cy="330200"/>
            <a:chOff x="2536" y="3568"/>
            <a:chExt cx="224" cy="208"/>
          </a:xfrm>
        </p:grpSpPr>
        <p:sp>
          <p:nvSpPr>
            <p:cNvPr id="69" name="Line 99"/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>
              <a:off x="2536" y="3568"/>
              <a:ext cx="22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itchFamily="18" charset="0"/>
                <a:cs typeface="Arial" charset="0"/>
              </a:endParaRPr>
            </a:p>
          </p:txBody>
        </p:sp>
        <p:sp>
          <p:nvSpPr>
            <p:cNvPr id="70" name="Line 100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>
              <a:off x="2760" y="3568"/>
              <a:ext cx="0" cy="2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  <a:latin typeface="Bookman Old Style" pitchFamily="18" charset="0"/>
                <a:cs typeface="Arial" charset="0"/>
              </a:endParaRPr>
            </a:p>
          </p:txBody>
        </p:sp>
      </p:grpSp>
      <p:sp>
        <p:nvSpPr>
          <p:cNvPr id="48" name="Text Box 102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7217613" y="2571750"/>
            <a:ext cx="85151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13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sp>
        <p:nvSpPr>
          <p:cNvPr id="49" name="Text Box 102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824337" y="4061996"/>
            <a:ext cx="715260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8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cm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5806440" y="1813134"/>
            <a:ext cx="2523569" cy="228261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782231" y="4087312"/>
            <a:ext cx="2532539" cy="843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>
            <p:custDataLst>
              <p:tags r:id="rId29"/>
            </p:custDataLst>
          </p:nvPr>
        </p:nvCxnSpPr>
        <p:spPr>
          <a:xfrm flipH="1">
            <a:off x="5791200" y="1785033"/>
            <a:ext cx="1" cy="2295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>
            <p:custDataLst>
              <p:tags r:id="rId30"/>
            </p:custDataLst>
          </p:nvPr>
        </p:nvSpPr>
        <p:spPr>
          <a:xfrm>
            <a:off x="913511" y="2418405"/>
            <a:ext cx="1090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(AB) 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9" name="Rectangle 78"/>
          <p:cNvSpPr/>
          <p:nvPr>
            <p:custDataLst>
              <p:tags r:id="rId31"/>
            </p:custDataLst>
          </p:nvPr>
        </p:nvSpPr>
        <p:spPr>
          <a:xfrm>
            <a:off x="1905000" y="2409684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169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>
                <p:custDataLst>
                  <p:tags r:id="rId32"/>
                </p:custDataLst>
              </p:nvPr>
            </p:nvSpPr>
            <p:spPr>
              <a:xfrm>
                <a:off x="2705741" y="2425601"/>
                <a:ext cx="381836" cy="332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1" i="1" dirty="0" smtClean="0">
                          <a:solidFill>
                            <a:prstClr val="white"/>
                          </a:solidFill>
                          <a:latin typeface="Cambria Math"/>
                          <a:ea typeface="Cambria Math"/>
                          <a:cs typeface="Arial" charset="0"/>
                        </a:rPr>
                        <m:t>−</m:t>
                      </m:r>
                    </m:oMath>
                  </m:oMathPara>
                </a14:m>
                <a:endParaRPr lang="en-US" sz="1600" baseline="30000" dirty="0">
                  <a:solidFill>
                    <a:prstClr val="white"/>
                  </a:solidFill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1"/>
                </p:custDataLst>
              </p:nvPr>
            </p:nvSpPr>
            <p:spPr>
              <a:xfrm>
                <a:off x="2705741" y="2425601"/>
                <a:ext cx="381836" cy="332912"/>
              </a:xfrm>
              <a:prstGeom prst="rect">
                <a:avLst/>
              </a:prstGeom>
              <a:blipFill rotWithShape="1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/>
          <p:cNvSpPr/>
          <p:nvPr>
            <p:custDataLst>
              <p:tags r:id="rId33"/>
            </p:custDataLst>
          </p:nvPr>
        </p:nvSpPr>
        <p:spPr>
          <a:xfrm>
            <a:off x="3188672" y="242560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25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2" name="Rectangle 81"/>
          <p:cNvSpPr/>
          <p:nvPr>
            <p:custDataLst>
              <p:tags r:id="rId34"/>
            </p:custDataLst>
          </p:nvPr>
        </p:nvSpPr>
        <p:spPr>
          <a:xfrm>
            <a:off x="970026" y="2742503"/>
            <a:ext cx="10905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(AB)</a:t>
            </a:r>
            <a:r>
              <a:rPr lang="de-DE" sz="1600" b="1" baseline="30000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3" name="Rectangle 82"/>
          <p:cNvSpPr/>
          <p:nvPr>
            <p:custDataLst>
              <p:tags r:id="rId35"/>
            </p:custDataLst>
          </p:nvPr>
        </p:nvSpPr>
        <p:spPr>
          <a:xfrm>
            <a:off x="1913876" y="2730875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prstClr val="white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144</a:t>
            </a:r>
            <a:endParaRPr lang="en-US" sz="1600" baseline="30000" dirty="0">
              <a:solidFill>
                <a:prstClr val="white"/>
              </a:solidFill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276599" y="301383"/>
            <a:ext cx="1327404" cy="400110"/>
            <a:chOff x="3699202" y="323790"/>
            <a:chExt cx="1275001" cy="413965"/>
          </a:xfrm>
        </p:grpSpPr>
        <p:sp>
          <p:nvSpPr>
            <p:cNvPr id="54" name="Rounded Rectangle 53"/>
            <p:cNvSpPr/>
            <p:nvPr/>
          </p:nvSpPr>
          <p:spPr>
            <a:xfrm>
              <a:off x="3699202" y="361309"/>
              <a:ext cx="1275001" cy="359999"/>
            </a:xfrm>
            <a:prstGeom prst="roundRect">
              <a:avLst/>
            </a:prstGeom>
            <a:noFill/>
            <a:ln w="57150">
              <a:solidFill>
                <a:srgbClr val="FF9933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708546" y="323790"/>
              <a:ext cx="1241677" cy="413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>
                  <a:solidFill>
                    <a:prstClr val="black"/>
                  </a:solidFill>
                  <a:latin typeface="Bookman Old Style" pitchFamily="18" charset="0"/>
                  <a:ea typeface="Cambria Math" panose="02040503050406030204" pitchFamily="18" charset="0"/>
                </a:rPr>
                <a:t>Exercise </a:t>
              </a:r>
              <a:endParaRPr lang="en-US" sz="2000" dirty="0">
                <a:solidFill>
                  <a:prstClr val="black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24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20" grpId="0"/>
      <p:bldP spid="21" grpId="0"/>
      <p:bldP spid="23" grpId="0"/>
      <p:bldP spid="24" grpId="0"/>
      <p:bldP spid="58" grpId="0"/>
      <p:bldP spid="2" grpId="0" animBg="1"/>
      <p:bldP spid="57" grpId="0"/>
      <p:bldP spid="79" grpId="0"/>
      <p:bldP spid="80" grpId="0"/>
      <p:bldP spid="81" grpId="0"/>
      <p:bldP spid="82" grpId="0"/>
      <p:bldP spid="8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0"/>
            <a:ext cx="9186863" cy="514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00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533400" y="311879"/>
            <a:ext cx="7772400" cy="374571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noFill/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00635" y="307876"/>
            <a:ext cx="451265" cy="355940"/>
            <a:chOff x="600635" y="638380"/>
            <a:chExt cx="451265" cy="355940"/>
          </a:xfrm>
        </p:grpSpPr>
        <p:sp>
          <p:nvSpPr>
            <p:cNvPr id="27" name="Rounded Rectangle 26"/>
            <p:cNvSpPr/>
            <p:nvPr/>
          </p:nvSpPr>
          <p:spPr>
            <a:xfrm>
              <a:off x="609600" y="674280"/>
              <a:ext cx="387116" cy="320040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  <a:prstDash val="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/>
            </a:p>
          </p:txBody>
        </p:sp>
        <p:sp>
          <p:nvSpPr>
            <p:cNvPr id="28" name="Rectangle 27"/>
            <p:cNvSpPr/>
            <p:nvPr>
              <p:custDataLst>
                <p:tags r:id="rId2"/>
              </p:custDataLst>
            </p:nvPr>
          </p:nvSpPr>
          <p:spPr>
            <a:xfrm>
              <a:off x="600635" y="63838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9" name="Rectangle 28"/>
          <p:cNvSpPr/>
          <p:nvPr>
            <p:custDataLst>
              <p:tags r:id="rId1"/>
            </p:custDataLst>
          </p:nvPr>
        </p:nvSpPr>
        <p:spPr>
          <a:xfrm>
            <a:off x="996716" y="328643"/>
            <a:ext cx="73852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What will be the unit digit of the squares of the following numbers?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>
            <a:off x="5419627" y="4027621"/>
            <a:ext cx="222035" cy="266657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7" name="Round Diagonal Corner Rectangle 36"/>
          <p:cNvSpPr/>
          <p:nvPr/>
        </p:nvSpPr>
        <p:spPr>
          <a:xfrm>
            <a:off x="5569165" y="2605762"/>
            <a:ext cx="222035" cy="266657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5616167" y="1349405"/>
            <a:ext cx="183500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1704566" y="1024623"/>
            <a:ext cx="183500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5522" y="952045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(vi)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16176" y="952045"/>
            <a:ext cx="119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26387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6925" y="1285947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83511" y="1285947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69705" y="1285947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481348" y="974039"/>
            <a:ext cx="1404852" cy="310896"/>
          </a:xfrm>
          <a:prstGeom prst="roundRect">
            <a:avLst/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71659" y="939496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7 × 7 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5923" y="939496"/>
            <a:ext cx="57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49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15679" y="1285947"/>
            <a:ext cx="9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is 49.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10734" y="1683781"/>
            <a:ext cx="5285265" cy="283464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>
                <a:sym typeface="Symbol"/>
              </a:rPr>
              <a:t> The unit’s digit of square of 26387 </a:t>
            </a:r>
            <a:endParaRPr lang="en-US" dirty="0"/>
          </a:p>
        </p:txBody>
      </p:sp>
      <p:sp>
        <p:nvSpPr>
          <p:cNvPr id="72" name="Round Diagonal Corner Rectangle 71"/>
          <p:cNvSpPr/>
          <p:nvPr/>
        </p:nvSpPr>
        <p:spPr>
          <a:xfrm>
            <a:off x="1709087" y="2303637"/>
            <a:ext cx="195913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48336" y="2229950"/>
            <a:ext cx="74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(vii)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35190" y="2229950"/>
            <a:ext cx="132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52698 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49739" y="2563852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26325" y="2563852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812519" y="2563852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8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ounded Rectangular Callout 77"/>
          <p:cNvSpPr/>
          <p:nvPr/>
        </p:nvSpPr>
        <p:spPr>
          <a:xfrm>
            <a:off x="2715288" y="2248388"/>
            <a:ext cx="1369789" cy="310896"/>
          </a:xfrm>
          <a:prstGeom prst="wedgeRoundRectCallout">
            <a:avLst>
              <a:gd name="adj1" fmla="val -46240"/>
              <a:gd name="adj2" fmla="val 33189"/>
              <a:gd name="adj3" fmla="val 16667"/>
            </a:avLst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00259" y="2217401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8 × 8 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615928" y="2217401"/>
            <a:ext cx="509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64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084620" y="2563852"/>
            <a:ext cx="101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is 64.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63110" y="2961686"/>
            <a:ext cx="5256690" cy="283464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>
                <a:sym typeface="Symbol"/>
              </a:rPr>
              <a:t> </a:t>
            </a:r>
            <a:r>
              <a:rPr lang="en-US" dirty="0"/>
              <a:t>The unit’s digit of square of 52698</a:t>
            </a:r>
          </a:p>
        </p:txBody>
      </p:sp>
      <p:sp>
        <p:nvSpPr>
          <p:cNvPr id="83" name="Round Diagonal Corner Rectangle 82"/>
          <p:cNvSpPr/>
          <p:nvPr/>
        </p:nvSpPr>
        <p:spPr>
          <a:xfrm>
            <a:off x="1767633" y="3690615"/>
            <a:ext cx="222035" cy="293323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3977" y="3642382"/>
            <a:ext cx="85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(viii)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07031" y="3642382"/>
            <a:ext cx="133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99880 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45380" y="3976284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21966" y="3976284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08160" y="3976284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0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ounded Rectangular Callout 88"/>
          <p:cNvSpPr/>
          <p:nvPr/>
        </p:nvSpPr>
        <p:spPr>
          <a:xfrm>
            <a:off x="3047183" y="3664376"/>
            <a:ext cx="1326746" cy="310896"/>
          </a:xfrm>
          <a:prstGeom prst="wedgeRoundRectCallout">
            <a:avLst>
              <a:gd name="adj1" fmla="val -46240"/>
              <a:gd name="adj2" fmla="val 33189"/>
              <a:gd name="adj3" fmla="val 16667"/>
            </a:avLst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055269" y="3629833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0 × 0 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941619" y="3629833"/>
            <a:ext cx="55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0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080261" y="3976284"/>
            <a:ext cx="9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is 0.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63110" y="4374118"/>
            <a:ext cx="5237192" cy="283464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>
                <a:sym typeface="Symbol"/>
              </a:rPr>
              <a:t> </a:t>
            </a:r>
            <a:r>
              <a:rPr lang="en-US" dirty="0"/>
              <a:t>The unit’s digit of square of 99880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10052" y="1645681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9.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233852" y="2916137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4.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33852" y="4330376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0.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152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/>
      <p:bldP spid="41" grpId="0"/>
      <p:bldP spid="42" grpId="0"/>
      <p:bldP spid="43" grpId="0"/>
      <p:bldP spid="44" grpId="0"/>
      <p:bldP spid="45" grpId="0" animBg="1"/>
      <p:bldP spid="45" grpId="1" animBg="1"/>
      <p:bldP spid="46" grpId="0"/>
      <p:bldP spid="46" grpId="1"/>
      <p:bldP spid="47" grpId="0"/>
      <p:bldP spid="47" grpId="1"/>
      <p:bldP spid="48" grpId="0"/>
      <p:bldP spid="49" grpId="0" animBg="1"/>
      <p:bldP spid="72" grpId="0" animBg="1"/>
      <p:bldP spid="72" grpId="1" animBg="1"/>
      <p:bldP spid="73" grpId="0"/>
      <p:bldP spid="74" grpId="0"/>
      <p:bldP spid="75" grpId="0"/>
      <p:bldP spid="76" grpId="0"/>
      <p:bldP spid="77" grpId="0"/>
      <p:bldP spid="78" grpId="0" animBg="1"/>
      <p:bldP spid="78" grpId="1" animBg="1"/>
      <p:bldP spid="79" grpId="0"/>
      <p:bldP spid="79" grpId="1"/>
      <p:bldP spid="80" grpId="0"/>
      <p:bldP spid="80" grpId="1"/>
      <p:bldP spid="81" grpId="0"/>
      <p:bldP spid="82" grpId="0" animBg="1"/>
      <p:bldP spid="83" grpId="0" animBg="1"/>
      <p:bldP spid="83" grpId="1" animBg="1"/>
      <p:bldP spid="84" grpId="0"/>
      <p:bldP spid="85" grpId="0"/>
      <p:bldP spid="86" grpId="0"/>
      <p:bldP spid="87" grpId="0"/>
      <p:bldP spid="88" grpId="0"/>
      <p:bldP spid="89" grpId="0" animBg="1"/>
      <p:bldP spid="89" grpId="1" animBg="1"/>
      <p:bldP spid="90" grpId="0"/>
      <p:bldP spid="90" grpId="1"/>
      <p:bldP spid="91" grpId="0"/>
      <p:bldP spid="91" grpId="1"/>
      <p:bldP spid="92" grpId="0"/>
      <p:bldP spid="93" grpId="0" animBg="1"/>
      <p:bldP spid="94" grpId="0"/>
      <p:bldP spid="95" grpId="0"/>
      <p:bldP spid="9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03293" y="365665"/>
            <a:ext cx="5526108" cy="103506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156499" y="361950"/>
            <a:ext cx="59301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5929 students are sitting in an auditorium in such 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manner that there are as many students in a row as there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are rows in the auditorium. How many rows are there 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the auditorium?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40873" y="5978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276" name="Rounded Rectangle 275"/>
          <p:cNvSpPr/>
          <p:nvPr/>
        </p:nvSpPr>
        <p:spPr>
          <a:xfrm rot="5400000">
            <a:off x="2310888" y="980245"/>
            <a:ext cx="3025746" cy="4770937"/>
          </a:xfrm>
          <a:prstGeom prst="roundRect">
            <a:avLst>
              <a:gd name="adj" fmla="val 5101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277" name="Picture 27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3" r="66529" b="32574"/>
          <a:stretch/>
        </p:blipFill>
        <p:spPr>
          <a:xfrm>
            <a:off x="2413170" y="2132449"/>
            <a:ext cx="630670" cy="477355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8" r="68669"/>
          <a:stretch/>
        </p:blipFill>
        <p:spPr>
          <a:xfrm>
            <a:off x="3085664" y="2142276"/>
            <a:ext cx="590339" cy="467996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55" y="2158872"/>
            <a:ext cx="499293" cy="452190"/>
          </a:xfrm>
          <a:prstGeom prst="rect">
            <a:avLst/>
          </a:prstGeom>
        </p:spPr>
      </p:pic>
      <p:sp>
        <p:nvSpPr>
          <p:cNvPr id="280" name="Rectangle 279"/>
          <p:cNvSpPr/>
          <p:nvPr/>
        </p:nvSpPr>
        <p:spPr>
          <a:xfrm>
            <a:off x="2377082" y="2098702"/>
            <a:ext cx="2343153" cy="549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1496441" y="2185077"/>
            <a:ext cx="86159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Row 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282" name="Picture 2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159" y="2752638"/>
            <a:ext cx="481522" cy="447272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634"/>
          <a:stretch/>
        </p:blipFill>
        <p:spPr>
          <a:xfrm>
            <a:off x="3207736" y="2748788"/>
            <a:ext cx="425093" cy="470053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5" t="68065" r="28745"/>
          <a:stretch/>
        </p:blipFill>
        <p:spPr>
          <a:xfrm>
            <a:off x="3890045" y="2769366"/>
            <a:ext cx="733953" cy="452190"/>
          </a:xfrm>
          <a:prstGeom prst="rect">
            <a:avLst/>
          </a:prstGeom>
        </p:spPr>
      </p:pic>
      <p:sp>
        <p:nvSpPr>
          <p:cNvPr id="285" name="Rectangle 284"/>
          <p:cNvSpPr/>
          <p:nvPr/>
        </p:nvSpPr>
        <p:spPr>
          <a:xfrm>
            <a:off x="2368202" y="2709196"/>
            <a:ext cx="2343153" cy="549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1487561" y="2795571"/>
            <a:ext cx="86159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Row 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287" name="Picture 28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396" y="3340891"/>
            <a:ext cx="622890" cy="477355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06" y="3242119"/>
            <a:ext cx="839012" cy="685194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20" y="3367314"/>
            <a:ext cx="608643" cy="452190"/>
          </a:xfrm>
          <a:prstGeom prst="rect">
            <a:avLst/>
          </a:prstGeom>
        </p:spPr>
      </p:pic>
      <p:sp>
        <p:nvSpPr>
          <p:cNvPr id="290" name="Rectangle 289"/>
          <p:cNvSpPr/>
          <p:nvPr/>
        </p:nvSpPr>
        <p:spPr>
          <a:xfrm>
            <a:off x="2359322" y="3307144"/>
            <a:ext cx="2343153" cy="5498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1" name="Rectangle 290"/>
          <p:cNvSpPr/>
          <p:nvPr/>
        </p:nvSpPr>
        <p:spPr>
          <a:xfrm>
            <a:off x="1478681" y="3393519"/>
            <a:ext cx="86159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Row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2" name="Rectangle 291"/>
          <p:cNvSpPr/>
          <p:nvPr/>
        </p:nvSpPr>
        <p:spPr>
          <a:xfrm>
            <a:off x="4696841" y="2252585"/>
            <a:ext cx="32819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3" name="Rectangle 292"/>
          <p:cNvSpPr/>
          <p:nvPr/>
        </p:nvSpPr>
        <p:spPr>
          <a:xfrm>
            <a:off x="4895045" y="2252585"/>
            <a:ext cx="131675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 students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4720235" y="2839497"/>
            <a:ext cx="32819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4918439" y="2839497"/>
            <a:ext cx="131675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 students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6" name="Rectangle 295"/>
          <p:cNvSpPr/>
          <p:nvPr/>
        </p:nvSpPr>
        <p:spPr>
          <a:xfrm>
            <a:off x="4707760" y="3413863"/>
            <a:ext cx="32819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905964" y="3413863"/>
            <a:ext cx="131675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 students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8" name="Rectangle 297"/>
          <p:cNvSpPr/>
          <p:nvPr/>
        </p:nvSpPr>
        <p:spPr>
          <a:xfrm>
            <a:off x="3905429" y="3829786"/>
            <a:ext cx="86159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Total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9" name="Rectangle 298"/>
          <p:cNvSpPr/>
          <p:nvPr/>
        </p:nvSpPr>
        <p:spPr>
          <a:xfrm>
            <a:off x="4685350" y="3839372"/>
            <a:ext cx="32819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4883554" y="3839372"/>
            <a:ext cx="131675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 students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1729691" y="4323616"/>
            <a:ext cx="262697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total number of rows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4101755" y="4323616"/>
            <a:ext cx="32532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×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4298081" y="4323616"/>
            <a:ext cx="211119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Total number of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1610459" y="4524864"/>
            <a:ext cx="250384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students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in 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each row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3930973" y="4557138"/>
            <a:ext cx="32532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6" name="Rectangle 305"/>
          <p:cNvSpPr/>
          <p:nvPr/>
        </p:nvSpPr>
        <p:spPr>
          <a:xfrm>
            <a:off x="4225015" y="4557138"/>
            <a:ext cx="78325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 ×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4845634" y="4557138"/>
            <a:ext cx="32532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5084731" y="4557138"/>
            <a:ext cx="48634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  <a:r>
              <a:rPr lang="en-IN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309" name="Group 308"/>
          <p:cNvGrpSpPr/>
          <p:nvPr/>
        </p:nvGrpSpPr>
        <p:grpSpPr>
          <a:xfrm>
            <a:off x="532813" y="1431514"/>
            <a:ext cx="1196878" cy="361417"/>
            <a:chOff x="832229" y="3358815"/>
            <a:chExt cx="532920" cy="236465"/>
          </a:xfrm>
        </p:grpSpPr>
        <p:sp>
          <p:nvSpPr>
            <p:cNvPr id="310" name="Pentagon 309"/>
            <p:cNvSpPr/>
            <p:nvPr/>
          </p:nvSpPr>
          <p:spPr>
            <a:xfrm rot="10800000" flipH="1">
              <a:off x="832229" y="3375705"/>
              <a:ext cx="532920" cy="219575"/>
            </a:xfrm>
            <a:prstGeom prst="homePlate">
              <a:avLst/>
            </a:prstGeom>
            <a:solidFill>
              <a:srgbClr val="28B9EC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latin typeface="Book Antiqua" panose="020406020503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832490" y="3358815"/>
              <a:ext cx="528269" cy="221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white"/>
                  </a:solidFill>
                  <a:latin typeface="Bookman Old Style" pitchFamily="18" charset="0"/>
                  <a:ea typeface="Cambria Math" panose="02040503050406030204" pitchFamily="18" charset="0"/>
                </a:rPr>
                <a:t>Example</a:t>
              </a:r>
              <a:endParaRPr lang="en-US" sz="1600" b="1" baseline="30000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12" name="Rectangle 311"/>
          <p:cNvSpPr/>
          <p:nvPr/>
        </p:nvSpPr>
        <p:spPr>
          <a:xfrm>
            <a:off x="1554881" y="4046734"/>
            <a:ext cx="349354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i.e</a:t>
            </a: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, total number of student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4549189" y="4058386"/>
            <a:ext cx="32532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75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9" grpId="0"/>
      <p:bldP spid="131" grpId="0"/>
      <p:bldP spid="276" grpId="0" animBg="1"/>
      <p:bldP spid="280" grpId="0" animBg="1"/>
      <p:bldP spid="281" grpId="0"/>
      <p:bldP spid="285" grpId="0" animBg="1"/>
      <p:bldP spid="286" grpId="0"/>
      <p:bldP spid="290" grpId="0" animBg="1"/>
      <p:bldP spid="291" grpId="0"/>
      <p:bldP spid="292" grpId="0"/>
      <p:bldP spid="293" grpId="0"/>
      <p:bldP spid="294" grpId="0"/>
      <p:bldP spid="295" grpId="0"/>
      <p:bldP spid="296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  <p:bldP spid="305" grpId="0"/>
      <p:bldP spid="306" grpId="0"/>
      <p:bldP spid="307" grpId="0"/>
      <p:bldP spid="308" grpId="0"/>
      <p:bldP spid="312" grpId="0"/>
      <p:bldP spid="31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03293" y="365665"/>
            <a:ext cx="5526108" cy="103506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156499" y="361950"/>
            <a:ext cx="59301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5929 students are sitting in an auditorium in such 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manner that there are as many students in a row as there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are rows in the auditorium. How many rows are there 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the auditorium?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40873" y="5978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 rot="5400000">
            <a:off x="1518007" y="724461"/>
            <a:ext cx="3025746" cy="4770937"/>
          </a:xfrm>
          <a:prstGeom prst="roundRect">
            <a:avLst>
              <a:gd name="adj" fmla="val 4682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/>
          <p:cNvSpPr/>
          <p:nvPr>
            <p:custDataLst>
              <p:tags r:id="rId2"/>
            </p:custDataLst>
          </p:nvPr>
        </p:nvSpPr>
        <p:spPr>
          <a:xfrm>
            <a:off x="641027" y="158115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97858" y="1885950"/>
            <a:ext cx="505259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Let the number of rows 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in a </a:t>
            </a: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auditorium be x 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97858" y="2190750"/>
            <a:ext cx="4881251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 the number of students in each row is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equal to the number of rows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16684" y="2706529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 The number of 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students in each </a:t>
            </a: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row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9600" y="2708812"/>
            <a:ext cx="38245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38659" y="2726548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09600" y="2962028"/>
            <a:ext cx="38245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7442" y="2995196"/>
            <a:ext cx="290635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total number of 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students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505200" y="3005954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219201" y="3257550"/>
            <a:ext cx="25146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total number of rows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570642" y="3278480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×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09430" y="3484670"/>
            <a:ext cx="440696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total number of students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in each row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5800" y="3739815"/>
            <a:ext cx="53340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i.e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,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655943" y="4040480"/>
            <a:ext cx="44668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x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918380" y="2713392"/>
            <a:ext cx="38245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x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195059" y="3739815"/>
            <a:ext cx="38245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x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19473" y="3739815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×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683120" y="3739815"/>
            <a:ext cx="38245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x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013333" y="3739815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269862" y="3739815"/>
            <a:ext cx="87632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5929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13333" y="4040480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247873" y="4040480"/>
            <a:ext cx="87632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5929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514254" y="852412"/>
            <a:ext cx="1962728" cy="82377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Let us do prime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factorisation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of 5929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396694" y="1786655"/>
            <a:ext cx="1613706" cy="2213845"/>
            <a:chOff x="3234099" y="2635686"/>
            <a:chExt cx="2918537" cy="2785016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2785016"/>
            </a:xfrm>
            <a:prstGeom prst="rect">
              <a:avLst/>
            </a:prstGeom>
          </p:spPr>
        </p:pic>
        <p:sp>
          <p:nvSpPr>
            <p:cNvPr id="70" name="Rectangle 69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752710" y="2362169"/>
            <a:ext cx="990606" cy="1474948"/>
            <a:chOff x="5934284" y="1859026"/>
            <a:chExt cx="1600199" cy="1843025"/>
          </a:xfrm>
        </p:grpSpPr>
        <p:cxnSp>
          <p:nvCxnSpPr>
            <p:cNvPr id="72" name="Straight Connector 71"/>
            <p:cNvCxnSpPr/>
            <p:nvPr/>
          </p:nvCxnSpPr>
          <p:spPr>
            <a:xfrm flipH="1" flipV="1">
              <a:off x="6631462" y="1859026"/>
              <a:ext cx="26615" cy="18430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934284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6137838" y="2262418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5929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796505" y="227119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149410" y="258996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847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5740164" y="290687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796505" y="25899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49410" y="2914464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121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5740164" y="322221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285666" y="324126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28378" y="291741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728378" y="324126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740164" y="355559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361888" y="354606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514254" y="758376"/>
            <a:ext cx="2159001" cy="99676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To find square root of 5929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We need to factorize  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654884" y="4323764"/>
            <a:ext cx="43659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x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013333" y="4323764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19038" y="4323764"/>
            <a:ext cx="40627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89047" y="4323764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×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741162" y="4323764"/>
            <a:ext cx="40627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011171" y="4323764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×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63286" y="4323764"/>
            <a:ext cx="586085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11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597843" y="4323764"/>
            <a:ext cx="31607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×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849958" y="4323764"/>
            <a:ext cx="57053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11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36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 build="allAtOnce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 animBg="1"/>
      <p:bldP spid="67" grpId="1" animBg="1"/>
      <p:bldP spid="74" grpId="0"/>
      <p:bldP spid="74" grpId="1"/>
      <p:bldP spid="75" grpId="0"/>
      <p:bldP spid="75" grpId="1"/>
      <p:bldP spid="76" grpId="0"/>
      <p:bldP spid="76" grpId="1"/>
      <p:bldP spid="78" grpId="0"/>
      <p:bldP spid="78" grpId="1"/>
      <p:bldP spid="79" grpId="0"/>
      <p:bldP spid="79" grpId="1"/>
      <p:bldP spid="81" grpId="0"/>
      <p:bldP spid="81" grpId="1"/>
      <p:bldP spid="82" grpId="0"/>
      <p:bldP spid="82" grpId="1"/>
      <p:bldP spid="83" grpId="0"/>
      <p:bldP spid="83" grpId="1"/>
      <p:bldP spid="85" grpId="0"/>
      <p:bldP spid="85" grpId="1"/>
      <p:bldP spid="86" grpId="0" animBg="1"/>
      <p:bldP spid="86" grpId="1" animBg="1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03293" y="365665"/>
            <a:ext cx="5526108" cy="103506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156499" y="361950"/>
            <a:ext cx="59301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5929 students are sitting in an auditorium in such 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manner that there are as many students in a row as there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are rows in the auditorium. How many rows are there 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the auditorium?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40873" y="59784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6" name="Round Single Corner Rectangle 95"/>
          <p:cNvSpPr/>
          <p:nvPr/>
        </p:nvSpPr>
        <p:spPr>
          <a:xfrm rot="5400000">
            <a:off x="1997432" y="194235"/>
            <a:ext cx="1965293" cy="4770937"/>
          </a:xfrm>
          <a:prstGeom prst="round1Rect">
            <a:avLst>
              <a:gd name="adj" fmla="val 20448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Rectangle 96"/>
          <p:cNvSpPr/>
          <p:nvPr>
            <p:custDataLst>
              <p:tags r:id="rId2"/>
            </p:custDataLst>
          </p:nvPr>
        </p:nvSpPr>
        <p:spPr>
          <a:xfrm>
            <a:off x="641027" y="158115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143000" y="1962150"/>
            <a:ext cx="41217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endParaRPr lang="en-US" sz="1600" b="1" i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326573" y="1990725"/>
            <a:ext cx="35676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1537894" y="1926054"/>
                <a:ext cx="2613151" cy="3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cs typeface="Arial" charset="0"/>
                              </a:rPr>
                            </m:ctrlPr>
                          </m:dPr>
                          <m:e>
                            <m: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cs typeface="Arial" charset="0"/>
                              </a:rPr>
                              <m:t>𝟕</m:t>
                            </m:r>
                            <m: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cs typeface="Arial" charset="0"/>
                              </a:rPr>
                              <m:t> </m:t>
                            </m:r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cs typeface="Arial" charset="0"/>
                              </a:rPr>
                              <m:t>×</m:t>
                            </m:r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cs typeface="Arial" charset="0"/>
                              </a:rPr>
                              <m:t>𝟕</m:t>
                            </m:r>
                          </m:e>
                        </m:d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  <m:t>×(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  <m:t>𝟏𝟏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  <m:t> ×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  <m:t>𝟏𝟏</m:t>
                        </m:r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cm</a:t>
                </a: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894" y="1926054"/>
                <a:ext cx="2613151" cy="390492"/>
              </a:xfrm>
              <a:prstGeom prst="rect">
                <a:avLst/>
              </a:prstGeom>
              <a:blipFill rotWithShape="1">
                <a:blip r:embed="rId7"/>
                <a:stretch>
                  <a:fillRect r="-932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162050" y="2381662"/>
            <a:ext cx="41217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endParaRPr lang="en-US" sz="1600" b="1" i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345623" y="2410237"/>
            <a:ext cx="35676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562101" y="2441014"/>
            <a:ext cx="8001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 × 11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62050" y="2784986"/>
            <a:ext cx="41217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endParaRPr lang="en-US" sz="1600" b="1" i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345623" y="2784986"/>
            <a:ext cx="35676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562101" y="2815763"/>
            <a:ext cx="4224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77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762000" y="3122468"/>
            <a:ext cx="423862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Hence, there are 77 rows in the auditorium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8" name="Rounded Rectangle 107"/>
          <p:cNvSpPr/>
          <p:nvPr>
            <p:custDataLst>
              <p:tags r:id="rId3"/>
            </p:custDataLst>
          </p:nvPr>
        </p:nvSpPr>
        <p:spPr>
          <a:xfrm>
            <a:off x="4876800" y="1709139"/>
            <a:ext cx="2209314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Taking one factor from each pair</a:t>
            </a:r>
          </a:p>
        </p:txBody>
      </p:sp>
    </p:spTree>
    <p:extLst>
      <p:ext uri="{BB962C8B-B14F-4D97-AF65-F5344CB8AC3E}">
        <p14:creationId xmlns:p14="http://schemas.microsoft.com/office/powerpoint/2010/main" val="31536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 animBg="1"/>
      <p:bldP spid="108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03293" y="365665"/>
            <a:ext cx="5526108" cy="58106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156500" y="361950"/>
            <a:ext cx="54729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added to 306452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make it a perfect square.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40873" y="42799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44" name="Round Single Corner Rectangle 43"/>
          <p:cNvSpPr/>
          <p:nvPr/>
        </p:nvSpPr>
        <p:spPr>
          <a:xfrm rot="5400000">
            <a:off x="1518007" y="379021"/>
            <a:ext cx="3025746" cy="4770937"/>
          </a:xfrm>
          <a:prstGeom prst="round1Rect">
            <a:avLst>
              <a:gd name="adj" fmla="val 12424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/>
          <p:cNvSpPr/>
          <p:nvPr>
            <p:custDataLst>
              <p:tags r:id="rId2"/>
            </p:custDataLst>
          </p:nvPr>
        </p:nvSpPr>
        <p:spPr>
          <a:xfrm>
            <a:off x="641027" y="123571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177719" y="1302385"/>
            <a:ext cx="423862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Let us  first work out the process of finding </a:t>
            </a:r>
            <a:endParaRPr lang="en-IN" sz="1400" b="1" dirty="0" smtClean="0">
              <a:solidFill>
                <a:schemeClr val="bg1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the </a:t>
            </a:r>
            <a:r>
              <a:rPr lang="en-IN" sz="14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square root by the division </a:t>
            </a:r>
            <a:r>
              <a:rPr lang="en-IN" sz="14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method </a:t>
            </a:r>
            <a:r>
              <a:rPr lang="en-IN" sz="14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:</a:t>
            </a:r>
            <a:endParaRPr lang="en-US" sz="1400" b="1" baseline="30000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1919423" y="2250258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62295" y="3025986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85155" y="3683211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271009" y="237263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30 64 52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68114" y="2635461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79108" y="303725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53431" y="3373739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632638" y="3683211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3952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454568" y="3025986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5 64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56128" y="2633273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350930" y="2404794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709705" y="2404312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283195" y="237263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69878" y="200723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3045502" y="2406382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190625" y="365940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110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628900" y="3907056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3301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955553" y="264541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981200" y="3306981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628900" y="200723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438400" y="200723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68" name="Rounded Rectangle 67"/>
          <p:cNvSpPr/>
          <p:nvPr>
            <p:custDataLst>
              <p:tags r:id="rId3"/>
            </p:custDataLst>
          </p:nvPr>
        </p:nvSpPr>
        <p:spPr>
          <a:xfrm>
            <a:off x="3660248" y="2534737"/>
            <a:ext cx="2347330" cy="7428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Make a set of two digit from right to left.</a:t>
            </a:r>
          </a:p>
        </p:txBody>
      </p:sp>
      <p:sp>
        <p:nvSpPr>
          <p:cNvPr id="69" name="Rounded Rectangle 68"/>
          <p:cNvSpPr/>
          <p:nvPr>
            <p:custDataLst>
              <p:tags r:id="rId4"/>
            </p:custDataLst>
          </p:nvPr>
        </p:nvSpPr>
        <p:spPr>
          <a:xfrm>
            <a:off x="3793909" y="2348670"/>
            <a:ext cx="1986063" cy="514914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While solving by division method</a:t>
            </a:r>
          </a:p>
        </p:txBody>
      </p:sp>
      <p:sp>
        <p:nvSpPr>
          <p:cNvPr id="70" name="Rounded Rectangle 69"/>
          <p:cNvSpPr/>
          <p:nvPr>
            <p:custDataLst>
              <p:tags r:id="rId5"/>
            </p:custDataLst>
          </p:nvPr>
        </p:nvSpPr>
        <p:spPr>
          <a:xfrm>
            <a:off x="3516727" y="2571750"/>
            <a:ext cx="3112673" cy="6821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Find a square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first set</a:t>
            </a:r>
          </a:p>
        </p:txBody>
      </p:sp>
      <p:sp>
        <p:nvSpPr>
          <p:cNvPr id="71" name="TextBox 70"/>
          <p:cNvSpPr txBox="1"/>
          <p:nvPr>
            <p:custDataLst>
              <p:tags r:id="rId6"/>
            </p:custDataLst>
          </p:nvPr>
        </p:nvSpPr>
        <p:spPr>
          <a:xfrm>
            <a:off x="4562363" y="2993390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Rounded Rectangle 71"/>
          <p:cNvSpPr/>
          <p:nvPr>
            <p:custDataLst>
              <p:tags r:id="rId7"/>
            </p:custDataLst>
          </p:nvPr>
        </p:nvSpPr>
        <p:spPr>
          <a:xfrm>
            <a:off x="4216634" y="2107853"/>
            <a:ext cx="1140611" cy="35428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Subtract</a:t>
            </a:r>
          </a:p>
        </p:txBody>
      </p:sp>
      <p:sp>
        <p:nvSpPr>
          <p:cNvPr id="73" name="Rounded Rectangle 72"/>
          <p:cNvSpPr/>
          <p:nvPr>
            <p:custDataLst>
              <p:tags r:id="rId8"/>
            </p:custDataLst>
          </p:nvPr>
        </p:nvSpPr>
        <p:spPr>
          <a:xfrm>
            <a:off x="3227088" y="3711617"/>
            <a:ext cx="2648354" cy="7294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besides 10 </a:t>
            </a:r>
          </a:p>
        </p:txBody>
      </p:sp>
      <p:sp>
        <p:nvSpPr>
          <p:cNvPr id="74" name="Rounded Rectangle 73"/>
          <p:cNvSpPr/>
          <p:nvPr>
            <p:custDataLst>
              <p:tags r:id="rId9"/>
            </p:custDataLst>
          </p:nvPr>
        </p:nvSpPr>
        <p:spPr>
          <a:xfrm>
            <a:off x="3179452" y="2385590"/>
            <a:ext cx="2457888" cy="131408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So that when we multiply the new number formed with the same digit.  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6654113" y="2895600"/>
            <a:ext cx="965887" cy="1983305"/>
            <a:chOff x="5502359" y="476280"/>
            <a:chExt cx="965887" cy="2123075"/>
          </a:xfrm>
        </p:grpSpPr>
        <p:pic>
          <p:nvPicPr>
            <p:cNvPr id="76" name="Picture 75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77" name="Rectangle 76"/>
            <p:cNvSpPr/>
            <p:nvPr>
              <p:custDataLst>
                <p:tags r:id="rId35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78" name="Rectangle 77"/>
            <p:cNvSpPr/>
            <p:nvPr>
              <p:custDataLst>
                <p:tags r:id="rId36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79" name="Rectangle 78"/>
            <p:cNvSpPr/>
            <p:nvPr>
              <p:custDataLst>
                <p:tags r:id="rId37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80" name="Rectangle 79"/>
            <p:cNvSpPr/>
            <p:nvPr>
              <p:custDataLst>
                <p:tags r:id="rId38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81" name="Rectangle 80"/>
            <p:cNvSpPr/>
            <p:nvPr>
              <p:custDataLst>
                <p:tags r:id="rId39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82" name="Rectangle 81"/>
            <p:cNvSpPr/>
            <p:nvPr>
              <p:custDataLst>
                <p:tags r:id="rId40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83" name="Rectangle 82"/>
            <p:cNvSpPr/>
            <p:nvPr>
              <p:custDataLst>
                <p:tags r:id="rId41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84" name="Rectangle 83"/>
            <p:cNvSpPr/>
            <p:nvPr>
              <p:custDataLst>
                <p:tags r:id="rId42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85" name="Rectangle 84"/>
            <p:cNvSpPr/>
            <p:nvPr>
              <p:custDataLst>
                <p:tags r:id="rId43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669983" y="3718096"/>
            <a:ext cx="947695" cy="338554"/>
            <a:chOff x="3771431" y="305326"/>
            <a:chExt cx="947695" cy="311045"/>
          </a:xfrm>
        </p:grpSpPr>
        <p:sp>
          <p:nvSpPr>
            <p:cNvPr id="87" name="Rounded Rectangle 86"/>
            <p:cNvSpPr/>
            <p:nvPr/>
          </p:nvSpPr>
          <p:spPr>
            <a:xfrm>
              <a:off x="3788147" y="361095"/>
              <a:ext cx="867698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8" name="Rectangle 87"/>
            <p:cNvSpPr/>
            <p:nvPr>
              <p:custDataLst>
                <p:tags r:id="rId34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1464858" y="303593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grpSp>
        <p:nvGrpSpPr>
          <p:cNvPr id="90" name="Group 131"/>
          <p:cNvGrpSpPr/>
          <p:nvPr>
            <p:custDataLst>
              <p:tags r:id="rId10"/>
            </p:custDataLst>
          </p:nvPr>
        </p:nvGrpSpPr>
        <p:grpSpPr>
          <a:xfrm>
            <a:off x="5743575" y="676275"/>
            <a:ext cx="2895600" cy="2124136"/>
            <a:chOff x="0" y="5126487"/>
            <a:chExt cx="3236278" cy="2081807"/>
          </a:xfrm>
        </p:grpSpPr>
        <p:sp>
          <p:nvSpPr>
            <p:cNvPr id="91" name="Rectangle 90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2" name="Rectangle 91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93" name="Rounded Rectangle 92"/>
          <p:cNvSpPr/>
          <p:nvPr/>
        </p:nvSpPr>
        <p:spPr>
          <a:xfrm>
            <a:off x="7044584" y="2364495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4" name="Rectangle 93"/>
          <p:cNvSpPr/>
          <p:nvPr>
            <p:custDataLst>
              <p:tags r:id="rId11"/>
            </p:custDataLst>
          </p:nvPr>
        </p:nvSpPr>
        <p:spPr>
          <a:xfrm>
            <a:off x="6074253" y="1698099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104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×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6027428" y="2344429"/>
            <a:ext cx="675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>
            <p:custDataLst>
              <p:tags r:id="rId12"/>
            </p:custDataLst>
          </p:nvPr>
        </p:nvSpPr>
        <p:spPr>
          <a:xfrm>
            <a:off x="6168739" y="2344429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416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97" name="Rectangle 96"/>
          <p:cNvSpPr/>
          <p:nvPr>
            <p:custDataLst>
              <p:tags r:id="rId13"/>
            </p:custDataLst>
          </p:nvPr>
        </p:nvSpPr>
        <p:spPr>
          <a:xfrm>
            <a:off x="6979949" y="169809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105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6986525" y="2344429"/>
            <a:ext cx="6817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>
            <p:custDataLst>
              <p:tags r:id="rId14"/>
            </p:custDataLst>
          </p:nvPr>
        </p:nvSpPr>
        <p:spPr>
          <a:xfrm>
            <a:off x="7064376" y="2344429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525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00" name="Oval 99"/>
          <p:cNvSpPr/>
          <p:nvPr>
            <p:custDataLst>
              <p:tags r:id="rId15"/>
            </p:custDataLst>
          </p:nvPr>
        </p:nvSpPr>
        <p:spPr>
          <a:xfrm>
            <a:off x="6189474" y="12258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1" name="Oval 100"/>
          <p:cNvSpPr/>
          <p:nvPr>
            <p:custDataLst>
              <p:tags r:id="rId16"/>
            </p:custDataLst>
          </p:nvPr>
        </p:nvSpPr>
        <p:spPr>
          <a:xfrm>
            <a:off x="7094796" y="12258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02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25" y="1139306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Rectangle 102"/>
          <p:cNvSpPr/>
          <p:nvPr>
            <p:custDataLst>
              <p:tags r:id="rId17"/>
            </p:custDataLst>
          </p:nvPr>
        </p:nvSpPr>
        <p:spPr>
          <a:xfrm>
            <a:off x="7750799" y="1698099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106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7757375" y="2344429"/>
            <a:ext cx="6817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>
            <p:custDataLst>
              <p:tags r:id="rId18"/>
            </p:custDataLst>
          </p:nvPr>
        </p:nvSpPr>
        <p:spPr>
          <a:xfrm>
            <a:off x="7724775" y="2344429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636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06" name="Oval 105"/>
          <p:cNvSpPr/>
          <p:nvPr>
            <p:custDataLst>
              <p:tags r:id="rId19"/>
            </p:custDataLst>
          </p:nvPr>
        </p:nvSpPr>
        <p:spPr>
          <a:xfrm>
            <a:off x="7865646" y="12258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07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671" y="1101078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" name="Group 131"/>
          <p:cNvGrpSpPr/>
          <p:nvPr>
            <p:custDataLst>
              <p:tags r:id="rId20"/>
            </p:custDataLst>
          </p:nvPr>
        </p:nvGrpSpPr>
        <p:grpSpPr>
          <a:xfrm>
            <a:off x="5743575" y="732561"/>
            <a:ext cx="2406492" cy="2124136"/>
            <a:chOff x="0" y="5126487"/>
            <a:chExt cx="2689625" cy="2081807"/>
          </a:xfrm>
        </p:grpSpPr>
        <p:sp>
          <p:nvSpPr>
            <p:cNvPr id="109" name="Rectangle 108"/>
            <p:cNvSpPr/>
            <p:nvPr>
              <p:custDataLst>
                <p:tags r:id="rId30"/>
              </p:custDataLst>
            </p:nvPr>
          </p:nvSpPr>
          <p:spPr>
            <a:xfrm>
              <a:off x="0" y="5126487"/>
              <a:ext cx="2689625" cy="2081807"/>
            </a:xfrm>
            <a:prstGeom prst="rect">
              <a:avLst/>
            </a:prstGeom>
            <a:blipFill dpi="0"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0" name="Rectangle 109"/>
            <p:cNvSpPr/>
            <p:nvPr>
              <p:custDataLst>
                <p:tags r:id="rId31"/>
              </p:custDataLst>
            </p:nvPr>
          </p:nvSpPr>
          <p:spPr>
            <a:xfrm>
              <a:off x="479054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11" name="Rounded Rectangle 110"/>
          <p:cNvSpPr/>
          <p:nvPr/>
        </p:nvSpPr>
        <p:spPr>
          <a:xfrm>
            <a:off x="6066102" y="2420781"/>
            <a:ext cx="741289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2" name="Rectangle 111"/>
          <p:cNvSpPr/>
          <p:nvPr>
            <p:custDataLst>
              <p:tags r:id="rId21"/>
            </p:custDataLst>
          </p:nvPr>
        </p:nvSpPr>
        <p:spPr>
          <a:xfrm>
            <a:off x="5959953" y="1754385"/>
            <a:ext cx="928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1103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×    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6027428" y="2400715"/>
            <a:ext cx="675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>
            <p:custDataLst>
              <p:tags r:id="rId22"/>
            </p:custDataLst>
          </p:nvPr>
        </p:nvSpPr>
        <p:spPr>
          <a:xfrm>
            <a:off x="6054439" y="2400715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3309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15" name="Rectangle 114"/>
          <p:cNvSpPr/>
          <p:nvPr>
            <p:custDataLst>
              <p:tags r:id="rId23"/>
            </p:custDataLst>
          </p:nvPr>
        </p:nvSpPr>
        <p:spPr>
          <a:xfrm>
            <a:off x="6848475" y="1754385"/>
            <a:ext cx="8723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1104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 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6986525" y="2400715"/>
            <a:ext cx="6817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>
            <p:custDataLst>
              <p:tags r:id="rId24"/>
            </p:custDataLst>
          </p:nvPr>
        </p:nvSpPr>
        <p:spPr>
          <a:xfrm>
            <a:off x="6932902" y="2400715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4416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Oval 117"/>
          <p:cNvSpPr/>
          <p:nvPr>
            <p:custDataLst>
              <p:tags r:id="rId25"/>
            </p:custDataLst>
          </p:nvPr>
        </p:nvSpPr>
        <p:spPr>
          <a:xfrm>
            <a:off x="6075174" y="1282171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Oval 118"/>
          <p:cNvSpPr/>
          <p:nvPr>
            <p:custDataLst>
              <p:tags r:id="rId26"/>
            </p:custDataLst>
          </p:nvPr>
        </p:nvSpPr>
        <p:spPr>
          <a:xfrm>
            <a:off x="7094796" y="1282171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48" cstate="print">
            <a:extLst>
              <a:ext uri="{BEBA8EAE-BF5A-486C-A8C5-ECC9F3942E4B}">
                <a14:imgProps xmlns:a14="http://schemas.microsoft.com/office/drawing/2010/main">
                  <a14:imgLayer r:embed="rId4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985" y="1202457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1593603" y="365506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2" name="Rounded Rectangle 121"/>
          <p:cNvSpPr/>
          <p:nvPr>
            <p:custDataLst>
              <p:tags r:id="rId27"/>
            </p:custDataLst>
          </p:nvPr>
        </p:nvSpPr>
        <p:spPr>
          <a:xfrm>
            <a:off x="3520385" y="2134153"/>
            <a:ext cx="2648354" cy="7294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besides 110 </a:t>
            </a:r>
          </a:p>
        </p:txBody>
      </p:sp>
      <p:sp>
        <p:nvSpPr>
          <p:cNvPr id="123" name="Rounded Rectangle 122"/>
          <p:cNvSpPr/>
          <p:nvPr>
            <p:custDataLst>
              <p:tags r:id="rId28"/>
            </p:custDataLst>
          </p:nvPr>
        </p:nvSpPr>
        <p:spPr>
          <a:xfrm>
            <a:off x="3705225" y="1693188"/>
            <a:ext cx="2209314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We should get a number equal to or less than 3952</a:t>
            </a:r>
          </a:p>
        </p:txBody>
      </p:sp>
      <p:pic>
        <p:nvPicPr>
          <p:cNvPr id="124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225920" y="2177220"/>
            <a:ext cx="1355055" cy="8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06717" flipH="1" flipV="1">
            <a:off x="1271990" y="2431757"/>
            <a:ext cx="1950638" cy="12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12468" flipH="1" flipV="1">
            <a:off x="1223866" y="2620370"/>
            <a:ext cx="2596299" cy="16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ounded Rectangle 126"/>
          <p:cNvSpPr/>
          <p:nvPr>
            <p:custDataLst>
              <p:tags r:id="rId29"/>
            </p:custDataLst>
          </p:nvPr>
        </p:nvSpPr>
        <p:spPr>
          <a:xfrm>
            <a:off x="3739905" y="1702103"/>
            <a:ext cx="2209314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We should get a number equal to or less than 564</a:t>
            </a:r>
          </a:p>
        </p:txBody>
      </p:sp>
    </p:spTree>
    <p:extLst>
      <p:ext uri="{BB962C8B-B14F-4D97-AF65-F5344CB8AC3E}">
        <p14:creationId xmlns:p14="http://schemas.microsoft.com/office/powerpoint/2010/main" val="29067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00"/>
                            </p:stCondLst>
                            <p:childTnLst>
                              <p:par>
                                <p:cTn id="2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1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00"/>
                            </p:stCondLst>
                            <p:childTnLst>
                              <p:par>
                                <p:cTn id="4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500"/>
                            </p:stCondLst>
                            <p:childTnLst>
                              <p:par>
                                <p:cTn id="4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1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9" grpId="0"/>
      <p:bldP spid="131" grpId="0"/>
      <p:bldP spid="44" grpId="0" animBg="1"/>
      <p:bldP spid="45" grpId="0"/>
      <p:bldP spid="46" grpId="0" build="allAtOnce"/>
      <p:bldP spid="50" grpId="0"/>
      <p:bldP spid="51" grpId="0"/>
      <p:bldP spid="52" grpId="0"/>
      <p:bldP spid="53" grpId="0"/>
      <p:bldP spid="54" grpId="0"/>
      <p:bldP spid="55" grpId="0"/>
      <p:bldP spid="59" grpId="0"/>
      <p:bldP spid="60" grpId="0"/>
      <p:bldP spid="62" grpId="0"/>
      <p:bldP spid="63" grpId="0"/>
      <p:bldP spid="64" grpId="0"/>
      <p:bldP spid="65" grpId="0"/>
      <p:bldP spid="66" grpId="0"/>
      <p:bldP spid="67" grpId="0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/>
      <p:bldP spid="71" grpId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4" grpId="3" animBg="1"/>
      <p:bldP spid="89" grpId="0"/>
      <p:bldP spid="93" grpId="0" animBg="1"/>
      <p:bldP spid="93" grpId="1" animBg="1"/>
      <p:bldP spid="94" grpId="0"/>
      <p:bldP spid="94" grpId="1"/>
      <p:bldP spid="96" grpId="0"/>
      <p:bldP spid="96" grpId="1"/>
      <p:bldP spid="97" grpId="0"/>
      <p:bldP spid="97" grpId="1"/>
      <p:bldP spid="99" grpId="0"/>
      <p:bldP spid="99" grpId="1"/>
      <p:bldP spid="100" grpId="0" animBg="1"/>
      <p:bldP spid="100" grpId="1" animBg="1"/>
      <p:bldP spid="101" grpId="0" animBg="1"/>
      <p:bldP spid="101" grpId="1" animBg="1"/>
      <p:bldP spid="103" grpId="0"/>
      <p:bldP spid="103" grpId="1"/>
      <p:bldP spid="105" grpId="0"/>
      <p:bldP spid="105" grpId="1"/>
      <p:bldP spid="106" grpId="0" animBg="1"/>
      <p:bldP spid="106" grpId="1" animBg="1"/>
      <p:bldP spid="111" grpId="0" animBg="1"/>
      <p:bldP spid="111" grpId="1" animBg="1"/>
      <p:bldP spid="112" grpId="0"/>
      <p:bldP spid="112" grpId="1"/>
      <p:bldP spid="114" grpId="0"/>
      <p:bldP spid="114" grpId="1"/>
      <p:bldP spid="115" grpId="0"/>
      <p:bldP spid="115" grpId="1"/>
      <p:bldP spid="117" grpId="0"/>
      <p:bldP spid="117" grpId="1"/>
      <p:bldP spid="118" grpId="0" animBg="1"/>
      <p:bldP spid="118" grpId="1" animBg="1"/>
      <p:bldP spid="119" grpId="0" animBg="1"/>
      <p:bldP spid="119" grpId="1" animBg="1"/>
      <p:bldP spid="121" grpId="0"/>
      <p:bldP spid="122" grpId="0" animBg="1"/>
      <p:bldP spid="122" grpId="1" animBg="1"/>
      <p:bldP spid="123" grpId="0" animBg="1"/>
      <p:bldP spid="123" grpId="1" animBg="1"/>
      <p:bldP spid="127" grpId="0" animBg="1"/>
      <p:bldP spid="127" grpId="1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03293" y="365665"/>
            <a:ext cx="5526108" cy="58106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156500" y="361950"/>
            <a:ext cx="54729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added to 306452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make it a perfect square.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40873" y="42799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28" name="Round Single Corner Rectangle 127"/>
          <p:cNvSpPr/>
          <p:nvPr/>
        </p:nvSpPr>
        <p:spPr>
          <a:xfrm rot="5400000">
            <a:off x="1518007" y="365900"/>
            <a:ext cx="3025746" cy="4770937"/>
          </a:xfrm>
          <a:prstGeom prst="round1Rect">
            <a:avLst>
              <a:gd name="adj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9" name="Rectangle 128"/>
          <p:cNvSpPr/>
          <p:nvPr>
            <p:custDataLst>
              <p:tags r:id="rId2"/>
            </p:custDataLst>
          </p:nvPr>
        </p:nvSpPr>
        <p:spPr>
          <a:xfrm>
            <a:off x="641027" y="1222589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cxnSp>
        <p:nvCxnSpPr>
          <p:cNvPr id="132" name="Elbow Connector 131"/>
          <p:cNvCxnSpPr/>
          <p:nvPr/>
        </p:nvCxnSpPr>
        <p:spPr>
          <a:xfrm rot="5400000">
            <a:off x="1909898" y="1465612"/>
            <a:ext cx="1737360" cy="1834244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962295" y="2241340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985155" y="2898565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2271009" y="1587985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30 64 52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268114" y="1850815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179108" y="226516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371725" y="258909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632638" y="2898565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3952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372862" y="224134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>
            <a:off x="2856128" y="1848627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2350930" y="1620148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2709705" y="1619666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1283195" y="158798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269878" y="121306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3045502" y="1621736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1190625" y="2874760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110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628900" y="312241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3309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09600" y="3533414"/>
            <a:ext cx="46746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It is evident from the above working that </a:t>
            </a:r>
            <a:endParaRPr lang="en-IN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553)</a:t>
            </a:r>
            <a:r>
              <a:rPr lang="en-IN" sz="16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&lt; 306452 &lt; (554)</a:t>
            </a:r>
            <a:r>
              <a:rPr lang="en-IN" sz="16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667000" y="122258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479428" y="121306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955553" y="1832189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1981200" y="249376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cxnSp>
        <p:nvCxnSpPr>
          <p:cNvPr id="155" name="Straight Arrow Connector 154"/>
          <p:cNvCxnSpPr/>
          <p:nvPr/>
        </p:nvCxnSpPr>
        <p:spPr>
          <a:xfrm flipH="1">
            <a:off x="3133725" y="1879814"/>
            <a:ext cx="19050" cy="100393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ounded Rectangle 155"/>
          <p:cNvSpPr/>
          <p:nvPr>
            <p:custDataLst>
              <p:tags r:id="rId3"/>
            </p:custDataLst>
          </p:nvPr>
        </p:nvSpPr>
        <p:spPr>
          <a:xfrm>
            <a:off x="3787140" y="2346192"/>
            <a:ext cx="2457888" cy="131408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So that when we multiply the new number formed with the same digit.  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6501713" y="2876550"/>
            <a:ext cx="965887" cy="1983305"/>
            <a:chOff x="5502359" y="476280"/>
            <a:chExt cx="965887" cy="2123075"/>
          </a:xfrm>
        </p:grpSpPr>
        <p:pic>
          <p:nvPicPr>
            <p:cNvPr id="158" name="Picture 157"/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60" name="Rectangle 159"/>
            <p:cNvSpPr/>
            <p:nvPr>
              <p:custDataLst>
                <p:tags r:id="rId37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1" name="Rectangle 160"/>
            <p:cNvSpPr/>
            <p:nvPr>
              <p:custDataLst>
                <p:tags r:id="rId38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2" name="Rectangle 161"/>
            <p:cNvSpPr/>
            <p:nvPr>
              <p:custDataLst>
                <p:tags r:id="rId39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3" name="Rectangle 162"/>
            <p:cNvSpPr/>
            <p:nvPr>
              <p:custDataLst>
                <p:tags r:id="rId40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4" name="Rectangle 163"/>
            <p:cNvSpPr/>
            <p:nvPr>
              <p:custDataLst>
                <p:tags r:id="rId41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5" name="Rectangle 164"/>
            <p:cNvSpPr/>
            <p:nvPr>
              <p:custDataLst>
                <p:tags r:id="rId42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6" name="Rectangle 165"/>
            <p:cNvSpPr/>
            <p:nvPr>
              <p:custDataLst>
                <p:tags r:id="rId43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7" name="Rectangle 166"/>
            <p:cNvSpPr/>
            <p:nvPr>
              <p:custDataLst>
                <p:tags r:id="rId44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8" name="Rectangle 167"/>
            <p:cNvSpPr/>
            <p:nvPr>
              <p:custDataLst>
                <p:tags r:id="rId45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6517583" y="3699046"/>
            <a:ext cx="947695" cy="338554"/>
            <a:chOff x="3771431" y="305326"/>
            <a:chExt cx="947695" cy="311045"/>
          </a:xfrm>
        </p:grpSpPr>
        <p:sp>
          <p:nvSpPr>
            <p:cNvPr id="170" name="Rounded Rectangle 169"/>
            <p:cNvSpPr/>
            <p:nvPr/>
          </p:nvSpPr>
          <p:spPr>
            <a:xfrm>
              <a:off x="3788147" y="361095"/>
              <a:ext cx="867698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1" name="Rectangle 170"/>
            <p:cNvSpPr/>
            <p:nvPr>
              <p:custDataLst>
                <p:tags r:id="rId36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72" name="Rounded Rectangle 171"/>
          <p:cNvSpPr/>
          <p:nvPr>
            <p:custDataLst>
              <p:tags r:id="rId4"/>
            </p:custDataLst>
          </p:nvPr>
        </p:nvSpPr>
        <p:spPr>
          <a:xfrm>
            <a:off x="3377637" y="1526307"/>
            <a:ext cx="2648354" cy="7294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besides 10 </a:t>
            </a:r>
          </a:p>
        </p:txBody>
      </p:sp>
      <p:sp>
        <p:nvSpPr>
          <p:cNvPr id="173" name="Rounded Rectangle 172"/>
          <p:cNvSpPr/>
          <p:nvPr>
            <p:custDataLst>
              <p:tags r:id="rId5"/>
            </p:custDataLst>
          </p:nvPr>
        </p:nvSpPr>
        <p:spPr>
          <a:xfrm>
            <a:off x="4035714" y="3718096"/>
            <a:ext cx="2209314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We should get a number equal to or less than 564</a:t>
            </a:r>
          </a:p>
        </p:txBody>
      </p:sp>
      <p:sp>
        <p:nvSpPr>
          <p:cNvPr id="174" name="Rounded Rectangle 173"/>
          <p:cNvSpPr/>
          <p:nvPr>
            <p:custDataLst>
              <p:tags r:id="rId6"/>
            </p:custDataLst>
          </p:nvPr>
        </p:nvSpPr>
        <p:spPr>
          <a:xfrm>
            <a:off x="3964789" y="2392308"/>
            <a:ext cx="1140611" cy="35428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Subtract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1464170" y="226516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76" name="Rounded Rectangle 175"/>
          <p:cNvSpPr/>
          <p:nvPr>
            <p:custDataLst>
              <p:tags r:id="rId7"/>
            </p:custDataLst>
          </p:nvPr>
        </p:nvSpPr>
        <p:spPr>
          <a:xfrm>
            <a:off x="3390900" y="1533525"/>
            <a:ext cx="2648354" cy="7294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besides 110 </a:t>
            </a:r>
          </a:p>
        </p:txBody>
      </p:sp>
      <p:sp>
        <p:nvSpPr>
          <p:cNvPr id="177" name="Rounded Rectangle 176"/>
          <p:cNvSpPr/>
          <p:nvPr>
            <p:custDataLst>
              <p:tags r:id="rId8"/>
            </p:custDataLst>
          </p:nvPr>
        </p:nvSpPr>
        <p:spPr>
          <a:xfrm>
            <a:off x="4027785" y="3718096"/>
            <a:ext cx="2209314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We should get a number equal to or less than 3952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1612653" y="288428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grpSp>
        <p:nvGrpSpPr>
          <p:cNvPr id="179" name="Group 131"/>
          <p:cNvGrpSpPr/>
          <p:nvPr>
            <p:custDataLst>
              <p:tags r:id="rId9"/>
            </p:custDataLst>
          </p:nvPr>
        </p:nvGrpSpPr>
        <p:grpSpPr>
          <a:xfrm>
            <a:off x="5791200" y="1067664"/>
            <a:ext cx="2895600" cy="2124136"/>
            <a:chOff x="0" y="5126487"/>
            <a:chExt cx="3236278" cy="2081807"/>
          </a:xfrm>
        </p:grpSpPr>
        <p:sp>
          <p:nvSpPr>
            <p:cNvPr id="180" name="Rectangle 179"/>
            <p:cNvSpPr/>
            <p:nvPr>
              <p:custDataLst>
                <p:tags r:id="rId34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81" name="Rectangle 180"/>
            <p:cNvSpPr/>
            <p:nvPr>
              <p:custDataLst>
                <p:tags r:id="rId35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82" name="Rounded Rectangle 181"/>
          <p:cNvSpPr/>
          <p:nvPr/>
        </p:nvSpPr>
        <p:spPr>
          <a:xfrm>
            <a:off x="7044584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3" name="Rectangle 182"/>
          <p:cNvSpPr/>
          <p:nvPr>
            <p:custDataLst>
              <p:tags r:id="rId10"/>
            </p:custDataLst>
          </p:nvPr>
        </p:nvSpPr>
        <p:spPr>
          <a:xfrm>
            <a:off x="6096714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6186177" y="273581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>
            <p:custDataLst>
              <p:tags r:id="rId11"/>
            </p:custDataLst>
          </p:nvPr>
        </p:nvSpPr>
        <p:spPr>
          <a:xfrm>
            <a:off x="6079677" y="2735818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416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86" name="Rectangle 185"/>
          <p:cNvSpPr/>
          <p:nvPr>
            <p:custDataLst>
              <p:tags r:id="rId12"/>
            </p:custDataLst>
          </p:nvPr>
        </p:nvSpPr>
        <p:spPr>
          <a:xfrm>
            <a:off x="6985476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105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7" name="Straight Connector 186"/>
          <p:cNvCxnSpPr/>
          <p:nvPr/>
        </p:nvCxnSpPr>
        <p:spPr>
          <a:xfrm>
            <a:off x="708870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>
            <p:custDataLst>
              <p:tags r:id="rId13"/>
            </p:custDataLst>
          </p:nvPr>
        </p:nvSpPr>
        <p:spPr>
          <a:xfrm>
            <a:off x="7010400" y="2735818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525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89" name="Oval 188"/>
          <p:cNvSpPr/>
          <p:nvPr>
            <p:custDataLst>
              <p:tags r:id="rId14"/>
            </p:custDataLst>
          </p:nvPr>
        </p:nvSpPr>
        <p:spPr>
          <a:xfrm>
            <a:off x="6237099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0" name="Oval 189"/>
          <p:cNvSpPr/>
          <p:nvPr>
            <p:custDataLst>
              <p:tags r:id="rId15"/>
            </p:custDataLst>
          </p:nvPr>
        </p:nvSpPr>
        <p:spPr>
          <a:xfrm>
            <a:off x="714242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91" name="Picture 3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177" y="1547504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191"/>
          <p:cNvSpPr/>
          <p:nvPr>
            <p:custDataLst>
              <p:tags r:id="rId16"/>
            </p:custDataLst>
          </p:nvPr>
        </p:nvSpPr>
        <p:spPr>
          <a:xfrm>
            <a:off x="7756326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106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93" name="Straight Connector 192"/>
          <p:cNvCxnSpPr/>
          <p:nvPr/>
        </p:nvCxnSpPr>
        <p:spPr>
          <a:xfrm>
            <a:off x="785955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>
            <p:custDataLst>
              <p:tags r:id="rId17"/>
            </p:custDataLst>
          </p:nvPr>
        </p:nvSpPr>
        <p:spPr>
          <a:xfrm>
            <a:off x="7781250" y="2735818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636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95" name="Oval 194"/>
          <p:cNvSpPr/>
          <p:nvPr>
            <p:custDataLst>
              <p:tags r:id="rId18"/>
            </p:custDataLst>
          </p:nvPr>
        </p:nvSpPr>
        <p:spPr>
          <a:xfrm>
            <a:off x="791327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96" name="Picture 3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305" y="1574180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7" name="Group 131"/>
          <p:cNvGrpSpPr/>
          <p:nvPr>
            <p:custDataLst>
              <p:tags r:id="rId19"/>
            </p:custDataLst>
          </p:nvPr>
        </p:nvGrpSpPr>
        <p:grpSpPr>
          <a:xfrm>
            <a:off x="5791200" y="1066800"/>
            <a:ext cx="2895600" cy="2124136"/>
            <a:chOff x="0" y="5126487"/>
            <a:chExt cx="3236278" cy="2081807"/>
          </a:xfrm>
        </p:grpSpPr>
        <p:sp>
          <p:nvSpPr>
            <p:cNvPr id="198" name="Rectangle 197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99" name="Rectangle 198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0" name="Rounded Rectangle 199"/>
          <p:cNvSpPr/>
          <p:nvPr/>
        </p:nvSpPr>
        <p:spPr>
          <a:xfrm>
            <a:off x="6980257" y="2755020"/>
            <a:ext cx="741289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1" name="Rectangle 200"/>
          <p:cNvSpPr/>
          <p:nvPr>
            <p:custDataLst>
              <p:tags r:id="rId20"/>
            </p:custDataLst>
          </p:nvPr>
        </p:nvSpPr>
        <p:spPr>
          <a:xfrm>
            <a:off x="5943600" y="2088624"/>
            <a:ext cx="966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1102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 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2" name="Straight Connector 201"/>
          <p:cNvCxnSpPr/>
          <p:nvPr/>
        </p:nvCxnSpPr>
        <p:spPr>
          <a:xfrm>
            <a:off x="6186177" y="2734954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/>
          <p:cNvSpPr/>
          <p:nvPr>
            <p:custDataLst>
              <p:tags r:id="rId21"/>
            </p:custDataLst>
          </p:nvPr>
        </p:nvSpPr>
        <p:spPr>
          <a:xfrm>
            <a:off x="6079677" y="273495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2204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4" name="Rectangle 203"/>
          <p:cNvSpPr/>
          <p:nvPr>
            <p:custDataLst>
              <p:tags r:id="rId22"/>
            </p:custDataLst>
          </p:nvPr>
        </p:nvSpPr>
        <p:spPr>
          <a:xfrm>
            <a:off x="6985476" y="2088624"/>
            <a:ext cx="793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1103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 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5" name="Straight Connector 204"/>
          <p:cNvCxnSpPr/>
          <p:nvPr/>
        </p:nvCxnSpPr>
        <p:spPr>
          <a:xfrm>
            <a:off x="7088709" y="2734954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>
            <p:custDataLst>
              <p:tags r:id="rId23"/>
            </p:custDataLst>
          </p:nvPr>
        </p:nvSpPr>
        <p:spPr>
          <a:xfrm>
            <a:off x="7010400" y="273495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3309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07" name="Oval 206"/>
          <p:cNvSpPr/>
          <p:nvPr>
            <p:custDataLst>
              <p:tags r:id="rId24"/>
            </p:custDataLst>
          </p:nvPr>
        </p:nvSpPr>
        <p:spPr>
          <a:xfrm>
            <a:off x="6237099" y="161641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8" name="Oval 207"/>
          <p:cNvSpPr/>
          <p:nvPr>
            <p:custDataLst>
              <p:tags r:id="rId25"/>
            </p:custDataLst>
          </p:nvPr>
        </p:nvSpPr>
        <p:spPr>
          <a:xfrm>
            <a:off x="7142421" y="161641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09" name="Picture 3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06" y="1486419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" name="Rectangle 209"/>
          <p:cNvSpPr/>
          <p:nvPr>
            <p:custDataLst>
              <p:tags r:id="rId26"/>
            </p:custDataLst>
          </p:nvPr>
        </p:nvSpPr>
        <p:spPr>
          <a:xfrm>
            <a:off x="7756326" y="2088624"/>
            <a:ext cx="793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1104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>
            <a:off x="7859559" y="2734954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>
            <p:custDataLst>
              <p:tags r:id="rId27"/>
            </p:custDataLst>
          </p:nvPr>
        </p:nvSpPr>
        <p:spPr>
          <a:xfrm>
            <a:off x="7781250" y="273495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4416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13" name="Oval 212"/>
          <p:cNvSpPr/>
          <p:nvPr>
            <p:custDataLst>
              <p:tags r:id="rId28"/>
            </p:custDataLst>
          </p:nvPr>
        </p:nvSpPr>
        <p:spPr>
          <a:xfrm>
            <a:off x="7913271" y="161641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14" name="Picture 3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271" y="1547503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183928" y="1420949"/>
            <a:ext cx="1355055" cy="8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12468" flipH="1" flipV="1">
            <a:off x="1223866" y="1902264"/>
            <a:ext cx="2596299" cy="16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78720" flipH="1" flipV="1">
            <a:off x="1216475" y="1638090"/>
            <a:ext cx="1950638" cy="12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" name="Rounded Rectangle 217"/>
          <p:cNvSpPr/>
          <p:nvPr>
            <p:custDataLst>
              <p:tags r:id="rId29"/>
            </p:custDataLst>
          </p:nvPr>
        </p:nvSpPr>
        <p:spPr>
          <a:xfrm>
            <a:off x="3276600" y="3218309"/>
            <a:ext cx="3112673" cy="6821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Find a square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first set</a:t>
            </a:r>
          </a:p>
        </p:txBody>
      </p:sp>
      <p:sp>
        <p:nvSpPr>
          <p:cNvPr id="219" name="TextBox 218"/>
          <p:cNvSpPr txBox="1"/>
          <p:nvPr>
            <p:custDataLst>
              <p:tags r:id="rId30"/>
            </p:custDataLst>
          </p:nvPr>
        </p:nvSpPr>
        <p:spPr>
          <a:xfrm>
            <a:off x="4329877" y="3629025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20" name="Rounded Rectangle 219"/>
          <p:cNvSpPr/>
          <p:nvPr>
            <p:custDataLst>
              <p:tags r:id="rId31"/>
            </p:custDataLst>
          </p:nvPr>
        </p:nvSpPr>
        <p:spPr>
          <a:xfrm>
            <a:off x="3578580" y="1750427"/>
            <a:ext cx="2347330" cy="7428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Make a set of two digit from right to left.</a:t>
            </a:r>
          </a:p>
        </p:txBody>
      </p:sp>
    </p:spTree>
    <p:extLst>
      <p:ext uri="{BB962C8B-B14F-4D97-AF65-F5344CB8AC3E}">
        <p14:creationId xmlns:p14="http://schemas.microsoft.com/office/powerpoint/2010/main" val="343552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1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500"/>
                            </p:stCondLst>
                            <p:childTnLst>
                              <p:par>
                                <p:cTn id="4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6" dur="1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8" fill="hold">
                      <p:stCondLst>
                        <p:cond delay="indefinite"/>
                      </p:stCondLst>
                      <p:childTnLst>
                        <p:par>
                          <p:cTn id="489" fill="hold">
                            <p:stCondLst>
                              <p:cond delay="0"/>
                            </p:stCondLst>
                            <p:childTnLst>
                              <p:par>
                                <p:cTn id="4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7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500"/>
                            </p:stCondLst>
                            <p:childTnLst>
                              <p:par>
                                <p:cTn id="4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1" dur="5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7" grpId="0"/>
      <p:bldP spid="138" grpId="0"/>
      <p:bldP spid="139" grpId="0"/>
      <p:bldP spid="140" grpId="0"/>
      <p:bldP spid="144" grpId="0"/>
      <p:bldP spid="145" grpId="0"/>
      <p:bldP spid="147" grpId="0"/>
      <p:bldP spid="148" grpId="0"/>
      <p:bldP spid="149" grpId="0" build="allAtOnce"/>
      <p:bldP spid="150" grpId="0"/>
      <p:bldP spid="151" grpId="0"/>
      <p:bldP spid="153" grpId="0"/>
      <p:bldP spid="154" grpId="0"/>
      <p:bldP spid="156" grpId="0" animBg="1"/>
      <p:bldP spid="156" grpId="1" animBg="1"/>
      <p:bldP spid="156" grpId="2" animBg="1"/>
      <p:bldP spid="156" grpId="3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4" grpId="2" animBg="1"/>
      <p:bldP spid="174" grpId="3" animBg="1"/>
      <p:bldP spid="175" grpId="0"/>
      <p:bldP spid="176" grpId="0" animBg="1"/>
      <p:bldP spid="176" grpId="1" animBg="1"/>
      <p:bldP spid="177" grpId="0" animBg="1"/>
      <p:bldP spid="177" grpId="1" animBg="1"/>
      <p:bldP spid="178" grpId="0"/>
      <p:bldP spid="182" grpId="0" animBg="1"/>
      <p:bldP spid="182" grpId="1" animBg="1"/>
      <p:bldP spid="183" grpId="0"/>
      <p:bldP spid="183" grpId="1"/>
      <p:bldP spid="185" grpId="0"/>
      <p:bldP spid="185" grpId="1"/>
      <p:bldP spid="186" grpId="0"/>
      <p:bldP spid="186" grpId="1"/>
      <p:bldP spid="188" grpId="0"/>
      <p:bldP spid="188" grpId="1"/>
      <p:bldP spid="189" grpId="0" animBg="1"/>
      <p:bldP spid="189" grpId="1" animBg="1"/>
      <p:bldP spid="190" grpId="0" animBg="1"/>
      <p:bldP spid="190" grpId="1" animBg="1"/>
      <p:bldP spid="192" grpId="0"/>
      <p:bldP spid="192" grpId="1"/>
      <p:bldP spid="194" grpId="0"/>
      <p:bldP spid="194" grpId="1"/>
      <p:bldP spid="195" grpId="0" animBg="1"/>
      <p:bldP spid="195" grpId="1" animBg="1"/>
      <p:bldP spid="200" grpId="0" animBg="1"/>
      <p:bldP spid="200" grpId="1" animBg="1"/>
      <p:bldP spid="201" grpId="0"/>
      <p:bldP spid="201" grpId="1"/>
      <p:bldP spid="203" grpId="0"/>
      <p:bldP spid="203" grpId="1"/>
      <p:bldP spid="204" grpId="0"/>
      <p:bldP spid="204" grpId="1"/>
      <p:bldP spid="206" grpId="0"/>
      <p:bldP spid="206" grpId="1"/>
      <p:bldP spid="207" grpId="0" animBg="1"/>
      <p:bldP spid="207" grpId="1" animBg="1"/>
      <p:bldP spid="208" grpId="0" animBg="1"/>
      <p:bldP spid="208" grpId="1" animBg="1"/>
      <p:bldP spid="210" grpId="0"/>
      <p:bldP spid="210" grpId="1"/>
      <p:bldP spid="212" grpId="0"/>
      <p:bldP spid="212" grpId="1"/>
      <p:bldP spid="213" grpId="0" animBg="1"/>
      <p:bldP spid="213" grpId="1" animBg="1"/>
      <p:bldP spid="218" grpId="0" animBg="1"/>
      <p:bldP spid="218" grpId="1" animBg="1"/>
      <p:bldP spid="219" grpId="0"/>
      <p:bldP spid="219" grpId="1"/>
      <p:bldP spid="220" grpId="0" animBg="1"/>
      <p:bldP spid="220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03293" y="365665"/>
            <a:ext cx="5526108" cy="58106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156500" y="361950"/>
            <a:ext cx="54729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least number which must be added to 306452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make it a perfect square.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40873" y="42799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5" name="Round Single Corner Rectangle 94"/>
          <p:cNvSpPr/>
          <p:nvPr/>
        </p:nvSpPr>
        <p:spPr>
          <a:xfrm rot="5400000">
            <a:off x="2162532" y="-224865"/>
            <a:ext cx="1736693" cy="4770937"/>
          </a:xfrm>
          <a:prstGeom prst="round1Rect">
            <a:avLst>
              <a:gd name="adj" fmla="val 14775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ectangle 95"/>
          <p:cNvSpPr/>
          <p:nvPr>
            <p:custDataLst>
              <p:tags r:id="rId2"/>
            </p:custDataLst>
          </p:nvPr>
        </p:nvSpPr>
        <p:spPr>
          <a:xfrm>
            <a:off x="671507" y="127635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53440" y="1657350"/>
            <a:ext cx="39853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 </a:t>
            </a: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306452 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is (4416 – 3952) = </a:t>
            </a: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464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less 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than (554)</a:t>
            </a:r>
            <a:r>
              <a:rPr lang="en-IN" sz="16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862965" y="2139375"/>
            <a:ext cx="3539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if we add 464 to </a:t>
            </a: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306452,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it </a:t>
            </a: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will be a perfect </a:t>
            </a: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53440" y="2615625"/>
            <a:ext cx="45768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Hence, the required least number is </a:t>
            </a:r>
            <a:r>
              <a:rPr lang="en-IN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464.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81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build="allAtOnce"/>
      <p:bldP spid="98" grpId="0" build="allAtOnce"/>
      <p:bldP spid="9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03292" y="390783"/>
            <a:ext cx="6142457" cy="354808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156499" y="407037"/>
            <a:ext cx="61654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greatest number  of six digits which is a perfect square.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16649" y="371889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271" name="Round Single Corner Rectangle 270"/>
          <p:cNvSpPr/>
          <p:nvPr/>
        </p:nvSpPr>
        <p:spPr>
          <a:xfrm rot="5400000">
            <a:off x="1781532" y="-113939"/>
            <a:ext cx="2498695" cy="4770937"/>
          </a:xfrm>
          <a:prstGeom prst="round1Rect">
            <a:avLst>
              <a:gd name="adj" fmla="val 12624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72" name="Rectangle 271"/>
          <p:cNvSpPr/>
          <p:nvPr>
            <p:custDataLst>
              <p:tags r:id="rId2"/>
            </p:custDataLst>
          </p:nvPr>
        </p:nvSpPr>
        <p:spPr>
          <a:xfrm>
            <a:off x="641027" y="1006275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1177719" y="1072950"/>
            <a:ext cx="423862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We know that the greatest number of </a:t>
            </a: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six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digits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is 999999. 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1143000" y="1511755"/>
            <a:ext cx="4238629" cy="11695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In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order to find </a:t>
            </a: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greatest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number of six </a:t>
            </a:r>
            <a:endParaRPr lang="en-IN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digits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which is perfect square, we must </a:t>
            </a:r>
            <a:endParaRPr lang="en-IN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first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find 	</a:t>
            </a: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smallest number that must </a:t>
            </a:r>
            <a:endParaRPr lang="en-IN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be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subtracted from 999999 to make it a </a:t>
            </a:r>
            <a:endParaRPr lang="en-IN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perfect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square.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1143000" y="2608499"/>
            <a:ext cx="423862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For this, we work out the process of </a:t>
            </a:r>
            <a:endParaRPr lang="en-IN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finding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 square root of 999999  by </a:t>
            </a: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long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division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method as given below.	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23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9" grpId="0"/>
      <p:bldP spid="131" grpId="0"/>
      <p:bldP spid="271" grpId="0" animBg="1"/>
      <p:bldP spid="272" grpId="0"/>
      <p:bldP spid="273" grpId="0" build="allAtOnce"/>
      <p:bldP spid="274" grpId="0" build="allAtOnce"/>
      <p:bldP spid="275" grpId="0" build="allAtOnce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03292" y="390783"/>
            <a:ext cx="6142457" cy="354808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156499" y="407037"/>
            <a:ext cx="61654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greatest number  of six digits which is a perfect square.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16649" y="371889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5" name="Round Single Corner Rectangle 94"/>
          <p:cNvSpPr/>
          <p:nvPr/>
        </p:nvSpPr>
        <p:spPr>
          <a:xfrm rot="5400000">
            <a:off x="1133933" y="519186"/>
            <a:ext cx="3025746" cy="4002788"/>
          </a:xfrm>
          <a:prstGeom prst="round1Rect">
            <a:avLst>
              <a:gd name="adj" fmla="val 12624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6" name="Rectangle 95"/>
          <p:cNvSpPr/>
          <p:nvPr>
            <p:custDataLst>
              <p:tags r:id="rId2"/>
            </p:custDataLst>
          </p:nvPr>
        </p:nvSpPr>
        <p:spPr>
          <a:xfrm>
            <a:off x="641027" y="99180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1080675" y="2172476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103535" y="2829701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2389389" y="151912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99 99 99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386494" y="1781951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  <a:cs typeface="Arial" charset="0"/>
              </a:rPr>
              <a:t>81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297488" y="218374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18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508813" y="2520229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1701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610682" y="2829701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19899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2518338" y="2172476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1899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2974508" y="1779763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2469310" y="1532432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828085" y="1532432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401575" y="15191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2388258" y="119546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3163882" y="1552872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1309005" y="280589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198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610682" y="3120221"/>
            <a:ext cx="8659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17901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1137555" y="3448826"/>
            <a:ext cx="282484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2709180" y="3425021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1998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2061480" y="1487100"/>
            <a:ext cx="1853295" cy="2303164"/>
            <a:chOff x="2061480" y="2076450"/>
            <a:chExt cx="1853295" cy="2303164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2072712" y="2076450"/>
              <a:ext cx="3738" cy="2303164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061480" y="2076450"/>
              <a:ext cx="1853295" cy="11113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ectangle 117"/>
          <p:cNvSpPr/>
          <p:nvPr/>
        </p:nvSpPr>
        <p:spPr>
          <a:xfrm>
            <a:off x="2759368" y="119546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571750" y="119546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3324225" y="1801425"/>
            <a:ext cx="0" cy="1038225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2147887" y="177719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147887" y="2510621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147887" y="307259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6958913" y="2876550"/>
            <a:ext cx="965887" cy="1983305"/>
            <a:chOff x="5502359" y="476280"/>
            <a:chExt cx="965887" cy="2123075"/>
          </a:xfrm>
        </p:grpSpPr>
        <p:pic>
          <p:nvPicPr>
            <p:cNvPr id="125" name="Picture 124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26" name="Rectangle 125"/>
            <p:cNvSpPr/>
            <p:nvPr>
              <p:custDataLst>
                <p:tags r:id="rId31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7" name="Rectangle 126"/>
            <p:cNvSpPr/>
            <p:nvPr>
              <p:custDataLst>
                <p:tags r:id="rId32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8" name="Rectangle 127"/>
            <p:cNvSpPr/>
            <p:nvPr>
              <p:custDataLst>
                <p:tags r:id="rId33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29" name="Rectangle 128"/>
            <p:cNvSpPr/>
            <p:nvPr>
              <p:custDataLst>
                <p:tags r:id="rId34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2" name="Rectangle 131"/>
            <p:cNvSpPr/>
            <p:nvPr>
              <p:custDataLst>
                <p:tags r:id="rId35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3" name="Rectangle 132"/>
            <p:cNvSpPr/>
            <p:nvPr>
              <p:custDataLst>
                <p:tags r:id="rId36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34" name="Rectangle 133"/>
            <p:cNvSpPr/>
            <p:nvPr>
              <p:custDataLst>
                <p:tags r:id="rId37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46" name="Rectangle 145"/>
            <p:cNvSpPr/>
            <p:nvPr>
              <p:custDataLst>
                <p:tags r:id="rId38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49" name="Rectangle 148"/>
            <p:cNvSpPr/>
            <p:nvPr>
              <p:custDataLst>
                <p:tags r:id="rId39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6974783" y="4433471"/>
            <a:ext cx="947695" cy="338554"/>
            <a:chOff x="3771431" y="305326"/>
            <a:chExt cx="947695" cy="311045"/>
          </a:xfrm>
        </p:grpSpPr>
        <p:sp>
          <p:nvSpPr>
            <p:cNvPr id="153" name="Rounded Rectangle 152"/>
            <p:cNvSpPr/>
            <p:nvPr/>
          </p:nvSpPr>
          <p:spPr>
            <a:xfrm>
              <a:off x="3788147" y="361095"/>
              <a:ext cx="867698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4" name="Rectangle 153"/>
            <p:cNvSpPr/>
            <p:nvPr>
              <p:custDataLst>
                <p:tags r:id="rId30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55" name="Rounded Rectangle 154"/>
          <p:cNvSpPr/>
          <p:nvPr>
            <p:custDataLst>
              <p:tags r:id="rId3"/>
            </p:custDataLst>
          </p:nvPr>
        </p:nvSpPr>
        <p:spPr>
          <a:xfrm>
            <a:off x="4421989" y="2369869"/>
            <a:ext cx="1140611" cy="35428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Subtract</a:t>
            </a:r>
          </a:p>
        </p:txBody>
      </p:sp>
      <p:sp>
        <p:nvSpPr>
          <p:cNvPr id="232" name="Rounded Rectangle 231"/>
          <p:cNvSpPr/>
          <p:nvPr>
            <p:custDataLst>
              <p:tags r:id="rId4"/>
            </p:custDataLst>
          </p:nvPr>
        </p:nvSpPr>
        <p:spPr>
          <a:xfrm>
            <a:off x="3848100" y="1533525"/>
            <a:ext cx="2648354" cy="7294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besides 18 </a:t>
            </a:r>
          </a:p>
        </p:txBody>
      </p:sp>
      <p:sp>
        <p:nvSpPr>
          <p:cNvPr id="233" name="Rounded Rectangle 232"/>
          <p:cNvSpPr/>
          <p:nvPr>
            <p:custDataLst>
              <p:tags r:id="rId5"/>
            </p:custDataLst>
          </p:nvPr>
        </p:nvSpPr>
        <p:spPr>
          <a:xfrm>
            <a:off x="4524375" y="3752850"/>
            <a:ext cx="2209314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We should get a number equal to or less than 1899</a:t>
            </a:r>
          </a:p>
        </p:txBody>
      </p:sp>
      <p:sp>
        <p:nvSpPr>
          <p:cNvPr id="234" name="Rounded Rectangle 233"/>
          <p:cNvSpPr/>
          <p:nvPr>
            <p:custDataLst>
              <p:tags r:id="rId6"/>
            </p:custDataLst>
          </p:nvPr>
        </p:nvSpPr>
        <p:spPr>
          <a:xfrm>
            <a:off x="3733800" y="3218309"/>
            <a:ext cx="3112673" cy="6821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Find a square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first set</a:t>
            </a:r>
          </a:p>
        </p:txBody>
      </p:sp>
      <p:sp>
        <p:nvSpPr>
          <p:cNvPr id="235" name="TextBox 234"/>
          <p:cNvSpPr txBox="1"/>
          <p:nvPr>
            <p:custDataLst>
              <p:tags r:id="rId7"/>
            </p:custDataLst>
          </p:nvPr>
        </p:nvSpPr>
        <p:spPr>
          <a:xfrm>
            <a:off x="4787077" y="3629025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36" name="Rounded Rectangle 235"/>
          <p:cNvSpPr/>
          <p:nvPr>
            <p:custDataLst>
              <p:tags r:id="rId8"/>
            </p:custDataLst>
          </p:nvPr>
        </p:nvSpPr>
        <p:spPr>
          <a:xfrm>
            <a:off x="3672470" y="1600305"/>
            <a:ext cx="2347330" cy="7428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Make a set of two digit from right to left.</a:t>
            </a:r>
          </a:p>
        </p:txBody>
      </p:sp>
      <p:grpSp>
        <p:nvGrpSpPr>
          <p:cNvPr id="237" name="Group 131"/>
          <p:cNvGrpSpPr/>
          <p:nvPr>
            <p:custDataLst>
              <p:tags r:id="rId9"/>
            </p:custDataLst>
          </p:nvPr>
        </p:nvGrpSpPr>
        <p:grpSpPr>
          <a:xfrm>
            <a:off x="6161792" y="971550"/>
            <a:ext cx="2448808" cy="2124136"/>
            <a:chOff x="0" y="5126487"/>
            <a:chExt cx="3236278" cy="2081807"/>
          </a:xfrm>
        </p:grpSpPr>
        <p:sp>
          <p:nvSpPr>
            <p:cNvPr id="238" name="Rectangle 237"/>
            <p:cNvSpPr/>
            <p:nvPr>
              <p:custDataLst>
                <p:tags r:id="rId28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39" name="Rectangle 238"/>
            <p:cNvSpPr/>
            <p:nvPr>
              <p:custDataLst>
                <p:tags r:id="rId29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40" name="Rounded Rectangle 239"/>
          <p:cNvSpPr/>
          <p:nvPr/>
        </p:nvSpPr>
        <p:spPr>
          <a:xfrm>
            <a:off x="7564511" y="2659770"/>
            <a:ext cx="741289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1" name="Rectangle 240"/>
          <p:cNvSpPr/>
          <p:nvPr>
            <p:custDataLst>
              <p:tags r:id="rId10"/>
            </p:custDataLst>
          </p:nvPr>
        </p:nvSpPr>
        <p:spPr>
          <a:xfrm>
            <a:off x="6391610" y="1993374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18 8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8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42" name="Straight Connector 241"/>
          <p:cNvCxnSpPr/>
          <p:nvPr/>
        </p:nvCxnSpPr>
        <p:spPr>
          <a:xfrm>
            <a:off x="6416816" y="2639704"/>
            <a:ext cx="7425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/>
          <p:cNvSpPr/>
          <p:nvPr>
            <p:custDataLst>
              <p:tags r:id="rId11"/>
            </p:custDataLst>
          </p:nvPr>
        </p:nvSpPr>
        <p:spPr>
          <a:xfrm>
            <a:off x="6450269" y="263970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1504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44" name="Rectangle 243"/>
          <p:cNvSpPr/>
          <p:nvPr>
            <p:custDataLst>
              <p:tags r:id="rId12"/>
            </p:custDataLst>
          </p:nvPr>
        </p:nvSpPr>
        <p:spPr>
          <a:xfrm>
            <a:off x="7480020" y="1993374"/>
            <a:ext cx="864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18 8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9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45" name="Straight Connector 244"/>
          <p:cNvCxnSpPr/>
          <p:nvPr/>
        </p:nvCxnSpPr>
        <p:spPr>
          <a:xfrm>
            <a:off x="7474557" y="2639704"/>
            <a:ext cx="9074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angle 245"/>
          <p:cNvSpPr/>
          <p:nvPr>
            <p:custDataLst>
              <p:tags r:id="rId13"/>
            </p:custDataLst>
          </p:nvPr>
        </p:nvSpPr>
        <p:spPr>
          <a:xfrm>
            <a:off x="7538246" y="263970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1701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47" name="Oval 246"/>
          <p:cNvSpPr/>
          <p:nvPr>
            <p:custDataLst>
              <p:tags r:id="rId14"/>
            </p:custDataLst>
          </p:nvPr>
        </p:nvSpPr>
        <p:spPr>
          <a:xfrm>
            <a:off x="6607691" y="152116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8" name="Oval 247"/>
          <p:cNvSpPr/>
          <p:nvPr>
            <p:custDataLst>
              <p:tags r:id="rId15"/>
            </p:custDataLst>
          </p:nvPr>
        </p:nvSpPr>
        <p:spPr>
          <a:xfrm>
            <a:off x="7670267" y="152116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49" name="Picture 3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06" y="1434324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" name="Rectangle 249"/>
          <p:cNvSpPr/>
          <p:nvPr/>
        </p:nvSpPr>
        <p:spPr>
          <a:xfrm>
            <a:off x="1590699" y="218242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51" name="Rounded Rectangle 250"/>
          <p:cNvSpPr/>
          <p:nvPr>
            <p:custDataLst>
              <p:tags r:id="rId16"/>
            </p:custDataLst>
          </p:nvPr>
        </p:nvSpPr>
        <p:spPr>
          <a:xfrm>
            <a:off x="3787140" y="2346192"/>
            <a:ext cx="2457888" cy="131408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So that when we multiply the new number formed with the same digit.  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1704975" y="280589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53" name="Rounded Rectangle 252"/>
          <p:cNvSpPr/>
          <p:nvPr>
            <p:custDataLst>
              <p:tags r:id="rId17"/>
            </p:custDataLst>
          </p:nvPr>
        </p:nvSpPr>
        <p:spPr>
          <a:xfrm>
            <a:off x="3810000" y="1562100"/>
            <a:ext cx="2648354" cy="7294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besides 198 </a:t>
            </a:r>
          </a:p>
        </p:txBody>
      </p:sp>
      <p:sp>
        <p:nvSpPr>
          <p:cNvPr id="254" name="Rounded Rectangle 253"/>
          <p:cNvSpPr/>
          <p:nvPr>
            <p:custDataLst>
              <p:tags r:id="rId18"/>
            </p:custDataLst>
          </p:nvPr>
        </p:nvSpPr>
        <p:spPr>
          <a:xfrm>
            <a:off x="4486274" y="3781425"/>
            <a:ext cx="2349429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We should get a number equal to or less than 19899</a:t>
            </a:r>
          </a:p>
        </p:txBody>
      </p:sp>
      <p:grpSp>
        <p:nvGrpSpPr>
          <p:cNvPr id="255" name="Group 131"/>
          <p:cNvGrpSpPr/>
          <p:nvPr>
            <p:custDataLst>
              <p:tags r:id="rId19"/>
            </p:custDataLst>
          </p:nvPr>
        </p:nvGrpSpPr>
        <p:grpSpPr>
          <a:xfrm>
            <a:off x="6172200" y="962025"/>
            <a:ext cx="2448808" cy="2124136"/>
            <a:chOff x="0" y="5126487"/>
            <a:chExt cx="3236278" cy="2081807"/>
          </a:xfrm>
        </p:grpSpPr>
        <p:sp>
          <p:nvSpPr>
            <p:cNvPr id="256" name="Rectangle 255"/>
            <p:cNvSpPr/>
            <p:nvPr>
              <p:custDataLst>
                <p:tags r:id="rId26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57" name="Rectangle 256"/>
            <p:cNvSpPr/>
            <p:nvPr>
              <p:custDataLst>
                <p:tags r:id="rId27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58" name="Rounded Rectangle 257"/>
          <p:cNvSpPr/>
          <p:nvPr/>
        </p:nvSpPr>
        <p:spPr>
          <a:xfrm>
            <a:off x="7604682" y="2650245"/>
            <a:ext cx="815418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9" name="Rectangle 258"/>
          <p:cNvSpPr/>
          <p:nvPr>
            <p:custDataLst>
              <p:tags r:id="rId20"/>
            </p:custDataLst>
          </p:nvPr>
        </p:nvSpPr>
        <p:spPr>
          <a:xfrm>
            <a:off x="6402018" y="1983849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1988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8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60" name="Straight Connector 259"/>
          <p:cNvCxnSpPr/>
          <p:nvPr/>
        </p:nvCxnSpPr>
        <p:spPr>
          <a:xfrm>
            <a:off x="6427224" y="2630179"/>
            <a:ext cx="7425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 260"/>
          <p:cNvSpPr/>
          <p:nvPr>
            <p:custDataLst>
              <p:tags r:id="rId21"/>
            </p:custDataLst>
          </p:nvPr>
        </p:nvSpPr>
        <p:spPr>
          <a:xfrm>
            <a:off x="6286500" y="2630179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15904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62" name="Rectangle 261"/>
          <p:cNvSpPr/>
          <p:nvPr>
            <p:custDataLst>
              <p:tags r:id="rId22"/>
            </p:custDataLst>
          </p:nvPr>
        </p:nvSpPr>
        <p:spPr>
          <a:xfrm>
            <a:off x="7490428" y="1983849"/>
            <a:ext cx="864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1989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9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63" name="Straight Connector 262"/>
          <p:cNvCxnSpPr/>
          <p:nvPr/>
        </p:nvCxnSpPr>
        <p:spPr>
          <a:xfrm>
            <a:off x="7454967" y="2630179"/>
            <a:ext cx="9074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/>
          <p:cNvSpPr/>
          <p:nvPr>
            <p:custDataLst>
              <p:tags r:id="rId23"/>
            </p:custDataLst>
          </p:nvPr>
        </p:nvSpPr>
        <p:spPr>
          <a:xfrm>
            <a:off x="7548654" y="2630179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17901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65" name="Oval 264"/>
          <p:cNvSpPr/>
          <p:nvPr>
            <p:custDataLst>
              <p:tags r:id="rId24"/>
            </p:custDataLst>
          </p:nvPr>
        </p:nvSpPr>
        <p:spPr>
          <a:xfrm>
            <a:off x="6618099" y="151163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66" name="Oval 265"/>
          <p:cNvSpPr/>
          <p:nvPr>
            <p:custDataLst>
              <p:tags r:id="rId25"/>
            </p:custDataLst>
          </p:nvPr>
        </p:nvSpPr>
        <p:spPr>
          <a:xfrm>
            <a:off x="7680675" y="151163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67" name="Picture 3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679" y="1431271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12468" flipH="1" flipV="1">
            <a:off x="1276760" y="1749488"/>
            <a:ext cx="2596299" cy="16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 flipV="1">
            <a:off x="1432060" y="1569428"/>
            <a:ext cx="1773307" cy="115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0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45577" flipH="1" flipV="1">
            <a:off x="1447669" y="1315776"/>
            <a:ext cx="1211193" cy="7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32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1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/>
      <p:bldP spid="99" grpId="0"/>
      <p:bldP spid="100" grpId="0"/>
      <p:bldP spid="101" grpId="0"/>
      <p:bldP spid="102" grpId="0"/>
      <p:bldP spid="103" grpId="0"/>
      <p:bldP spid="104" grpId="0"/>
      <p:bldP spid="108" grpId="0"/>
      <p:bldP spid="109" grpId="0"/>
      <p:bldP spid="111" grpId="0"/>
      <p:bldP spid="112" grpId="0"/>
      <p:bldP spid="114" grpId="0"/>
      <p:bldP spid="118" grpId="0"/>
      <p:bldP spid="119" grpId="0"/>
      <p:bldP spid="121" grpId="0"/>
      <p:bldP spid="122" grpId="0"/>
      <p:bldP spid="123" grpId="0"/>
      <p:bldP spid="155" grpId="0" animBg="1"/>
      <p:bldP spid="155" grpId="1" animBg="1"/>
      <p:bldP spid="155" grpId="2" animBg="1"/>
      <p:bldP spid="155" grpId="3" animBg="1"/>
      <p:bldP spid="155" grpId="4" animBg="1"/>
      <p:bldP spid="155" grpId="5" animBg="1"/>
      <p:bldP spid="232" grpId="0" animBg="1"/>
      <p:bldP spid="232" grpId="1" animBg="1"/>
      <p:bldP spid="233" grpId="0" animBg="1"/>
      <p:bldP spid="233" grpId="1" animBg="1"/>
      <p:bldP spid="234" grpId="0" animBg="1"/>
      <p:bldP spid="234" grpId="1" animBg="1"/>
      <p:bldP spid="235" grpId="0"/>
      <p:bldP spid="235" grpId="1"/>
      <p:bldP spid="236" grpId="0" animBg="1"/>
      <p:bldP spid="236" grpId="1" animBg="1"/>
      <p:bldP spid="240" grpId="0" animBg="1"/>
      <p:bldP spid="240" grpId="1" animBg="1"/>
      <p:bldP spid="241" grpId="0"/>
      <p:bldP spid="241" grpId="1"/>
      <p:bldP spid="243" grpId="0"/>
      <p:bldP spid="243" grpId="1"/>
      <p:bldP spid="244" grpId="0"/>
      <p:bldP spid="244" grpId="1"/>
      <p:bldP spid="246" grpId="0"/>
      <p:bldP spid="246" grpId="1"/>
      <p:bldP spid="247" grpId="0" animBg="1"/>
      <p:bldP spid="247" grpId="1" animBg="1"/>
      <p:bldP spid="248" grpId="0" animBg="1"/>
      <p:bldP spid="248" grpId="1" animBg="1"/>
      <p:bldP spid="250" grpId="0"/>
      <p:bldP spid="251" grpId="0" animBg="1"/>
      <p:bldP spid="251" grpId="1" animBg="1"/>
      <p:bldP spid="251" grpId="2" animBg="1"/>
      <p:bldP spid="251" grpId="3" animBg="1"/>
      <p:bldP spid="252" grpId="0"/>
      <p:bldP spid="253" grpId="0" animBg="1"/>
      <p:bldP spid="253" grpId="1" animBg="1"/>
      <p:bldP spid="254" grpId="0" animBg="1"/>
      <p:bldP spid="254" grpId="1" animBg="1"/>
      <p:bldP spid="258" grpId="0" animBg="1"/>
      <p:bldP spid="258" grpId="1" animBg="1"/>
      <p:bldP spid="259" grpId="0"/>
      <p:bldP spid="259" grpId="1"/>
      <p:bldP spid="261" grpId="0"/>
      <p:bldP spid="261" grpId="1"/>
      <p:bldP spid="262" grpId="0"/>
      <p:bldP spid="262" grpId="1"/>
      <p:bldP spid="264" grpId="0"/>
      <p:bldP spid="264" grpId="1"/>
      <p:bldP spid="265" grpId="0" animBg="1"/>
      <p:bldP spid="265" grpId="1" animBg="1"/>
      <p:bldP spid="266" grpId="0" animBg="1"/>
      <p:bldP spid="266" grpId="1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03292" y="390783"/>
            <a:ext cx="6142457" cy="354808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156499" y="407037"/>
            <a:ext cx="61654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greatest number  of six digits which is a perfect square.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16649" y="371889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89" name="Round Single Corner Rectangle 88"/>
          <p:cNvSpPr/>
          <p:nvPr/>
        </p:nvSpPr>
        <p:spPr>
          <a:xfrm rot="5400000">
            <a:off x="2086332" y="-301066"/>
            <a:ext cx="1889093" cy="4770937"/>
          </a:xfrm>
          <a:prstGeom prst="round1Rect">
            <a:avLst>
              <a:gd name="adj" fmla="val 20576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>
            <p:custDataLst>
              <p:tags r:id="rId2"/>
            </p:custDataLst>
          </p:nvPr>
        </p:nvSpPr>
        <p:spPr>
          <a:xfrm>
            <a:off x="641027" y="1123949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143000" y="1375885"/>
            <a:ext cx="423862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It follows from this, that we must subtract </a:t>
            </a:r>
            <a:endParaRPr lang="en-IN" sz="1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1998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from 999999 to make it a </a:t>
            </a: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perfect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square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.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38200" y="2105024"/>
            <a:ext cx="3048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143000" y="2105024"/>
            <a:ext cx="18287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Required number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781301" y="2105024"/>
            <a:ext cx="3047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971802" y="2105024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999999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2800350" y="2387797"/>
            <a:ext cx="3047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971801" y="2397322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998001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3781426" y="2105024"/>
            <a:ext cx="87629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1998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6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allAtOnce"/>
      <p:bldP spid="92" grpId="0"/>
      <p:bldP spid="93" grpId="0"/>
      <p:bldP spid="94" grpId="0"/>
      <p:bldP spid="135" grpId="0"/>
      <p:bldP spid="136" grpId="0"/>
      <p:bldP spid="137" grpId="0"/>
      <p:bldP spid="13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1172743" y="390783"/>
            <a:ext cx="3698978" cy="354808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"/>
            </p:custDataLst>
          </p:nvPr>
        </p:nvSpPr>
        <p:spPr>
          <a:xfrm>
            <a:off x="1225949" y="407037"/>
            <a:ext cx="3417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square root of 0.00008281.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316649" y="371889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35" name="Round Single Corner Rectangle 134"/>
          <p:cNvSpPr/>
          <p:nvPr/>
        </p:nvSpPr>
        <p:spPr>
          <a:xfrm rot="5400000">
            <a:off x="1518007" y="18747"/>
            <a:ext cx="3025746" cy="4770937"/>
          </a:xfrm>
          <a:prstGeom prst="round1Rect">
            <a:avLst>
              <a:gd name="adj" fmla="val 10745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6" name="Rectangle 135"/>
          <p:cNvSpPr/>
          <p:nvPr>
            <p:custDataLst>
              <p:tags r:id="rId2"/>
            </p:custDataLst>
          </p:nvPr>
        </p:nvSpPr>
        <p:spPr>
          <a:xfrm>
            <a:off x="641027" y="875436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1177719" y="856386"/>
            <a:ext cx="423862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Here, the number of decimal places is </a:t>
            </a:r>
            <a:endParaRPr lang="en-IN" sz="1400" b="1" dirty="0" smtClean="0">
              <a:solidFill>
                <a:schemeClr val="bg1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even</a:t>
            </a:r>
            <a:r>
              <a:rPr lang="en-IN" sz="14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. So, we place the bars and find </a:t>
            </a:r>
            <a:r>
              <a:rPr lang="en-IN" sz="14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the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square </a:t>
            </a:r>
            <a:r>
              <a:rPr lang="en-IN" sz="14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root as shown below.</a:t>
            </a:r>
            <a:endParaRPr lang="en-US" sz="1400" b="1" baseline="30000" dirty="0">
              <a:solidFill>
                <a:schemeClr val="bg1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788578" y="2427587"/>
            <a:ext cx="258549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788578" y="3032841"/>
            <a:ext cx="258549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1688820" y="1774232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0.00 00 82 81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685925" y="2037062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850383" y="243885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574324" y="272771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81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2634379" y="3032841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181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888524" y="2427587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00 00 82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47" name="Straight Arrow Connector 146"/>
          <p:cNvCxnSpPr/>
          <p:nvPr/>
        </p:nvCxnSpPr>
        <p:spPr>
          <a:xfrm>
            <a:off x="2207264" y="2034874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1973620" y="1806395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332395" y="1805913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54300" y="177423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687689" y="1446936"/>
            <a:ext cx="66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0.00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2668192" y="1807983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761730" y="300903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18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2634379" y="330865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181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62" name="Straight Connector 161"/>
          <p:cNvCxnSpPr/>
          <p:nvPr/>
        </p:nvCxnSpPr>
        <p:spPr>
          <a:xfrm>
            <a:off x="788578" y="3637262"/>
            <a:ext cx="258549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/>
        </p:nvSpPr>
        <p:spPr>
          <a:xfrm>
            <a:off x="2840214" y="361345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1514205" y="1742211"/>
            <a:ext cx="1853295" cy="2162175"/>
            <a:chOff x="1514205" y="2447925"/>
            <a:chExt cx="1853295" cy="2162175"/>
          </a:xfrm>
        </p:grpSpPr>
        <p:cxnSp>
          <p:nvCxnSpPr>
            <p:cNvPr id="165" name="Straight Connector 164"/>
            <p:cNvCxnSpPr/>
            <p:nvPr/>
          </p:nvCxnSpPr>
          <p:spPr>
            <a:xfrm flipH="1">
              <a:off x="1514205" y="2457450"/>
              <a:ext cx="19050" cy="215265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1514205" y="2447925"/>
              <a:ext cx="1853295" cy="11113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Straight Connector 166"/>
          <p:cNvCxnSpPr/>
          <p:nvPr/>
        </p:nvCxnSpPr>
        <p:spPr>
          <a:xfrm>
            <a:off x="2992042" y="1818411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2171700" y="145646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2314575" y="144693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1508573" y="2027961"/>
            <a:ext cx="348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1552575" y="2689532"/>
            <a:ext cx="348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1581150" y="3261032"/>
            <a:ext cx="348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6958913" y="1943510"/>
            <a:ext cx="965887" cy="2210632"/>
            <a:chOff x="5502359" y="232934"/>
            <a:chExt cx="965887" cy="2366422"/>
          </a:xfrm>
        </p:grpSpPr>
        <p:pic>
          <p:nvPicPr>
            <p:cNvPr id="174" name="Picture 173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232934"/>
              <a:ext cx="934786" cy="2366422"/>
            </a:xfrm>
            <a:prstGeom prst="rect">
              <a:avLst/>
            </a:prstGeom>
            <a:noFill/>
          </p:spPr>
        </p:pic>
        <p:sp>
          <p:nvSpPr>
            <p:cNvPr id="175" name="Rectangle 174"/>
            <p:cNvSpPr/>
            <p:nvPr>
              <p:custDataLst>
                <p:tags r:id="rId31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6" name="Rectangle 175"/>
            <p:cNvSpPr/>
            <p:nvPr>
              <p:custDataLst>
                <p:tags r:id="rId32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7" name="Rectangle 176"/>
            <p:cNvSpPr/>
            <p:nvPr>
              <p:custDataLst>
                <p:tags r:id="rId33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8" name="Rectangle 177"/>
            <p:cNvSpPr/>
            <p:nvPr>
              <p:custDataLst>
                <p:tags r:id="rId34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9" name="Rectangle 178"/>
            <p:cNvSpPr/>
            <p:nvPr>
              <p:custDataLst>
                <p:tags r:id="rId35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0" name="Rectangle 179"/>
            <p:cNvSpPr/>
            <p:nvPr>
              <p:custDataLst>
                <p:tags r:id="rId36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1" name="Rectangle 180"/>
            <p:cNvSpPr/>
            <p:nvPr>
              <p:custDataLst>
                <p:tags r:id="rId37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2" name="Rectangle 181"/>
            <p:cNvSpPr/>
            <p:nvPr>
              <p:custDataLst>
                <p:tags r:id="rId38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3" name="Rectangle 182"/>
            <p:cNvSpPr/>
            <p:nvPr>
              <p:custDataLst>
                <p:tags r:id="rId39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4" name="Rectangle 183"/>
            <p:cNvSpPr/>
            <p:nvPr>
              <p:custDataLst>
                <p:tags r:id="rId40"/>
              </p:custDataLst>
            </p:nvPr>
          </p:nvSpPr>
          <p:spPr>
            <a:xfrm>
              <a:off x="5515746" y="292748"/>
              <a:ext cx="811441" cy="362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0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0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974783" y="2018436"/>
            <a:ext cx="884414" cy="338554"/>
            <a:chOff x="3771431" y="305326"/>
            <a:chExt cx="884414" cy="311045"/>
          </a:xfrm>
        </p:grpSpPr>
        <p:sp>
          <p:nvSpPr>
            <p:cNvPr id="186" name="Rounded Rectangle 185"/>
            <p:cNvSpPr/>
            <p:nvPr/>
          </p:nvSpPr>
          <p:spPr>
            <a:xfrm>
              <a:off x="3788147" y="361095"/>
              <a:ext cx="867698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7" name="Rectangle 186"/>
            <p:cNvSpPr/>
            <p:nvPr>
              <p:custDataLst>
                <p:tags r:id="rId30"/>
              </p:custDataLst>
            </p:nvPr>
          </p:nvSpPr>
          <p:spPr>
            <a:xfrm>
              <a:off x="377143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0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0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88" name="Rounded Rectangle 187"/>
          <p:cNvSpPr/>
          <p:nvPr>
            <p:custDataLst>
              <p:tags r:id="rId3"/>
            </p:custDataLst>
          </p:nvPr>
        </p:nvSpPr>
        <p:spPr>
          <a:xfrm>
            <a:off x="3733800" y="2512595"/>
            <a:ext cx="3112673" cy="6821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Find a square of a number less than or equal to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first set</a:t>
            </a:r>
          </a:p>
        </p:txBody>
      </p:sp>
      <p:sp>
        <p:nvSpPr>
          <p:cNvPr id="189" name="TextBox 188"/>
          <p:cNvSpPr txBox="1"/>
          <p:nvPr>
            <p:custDataLst>
              <p:tags r:id="rId4"/>
            </p:custDataLst>
          </p:nvPr>
        </p:nvSpPr>
        <p:spPr>
          <a:xfrm>
            <a:off x="4787077" y="2923311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0" name="Rounded Rectangle 189"/>
          <p:cNvSpPr/>
          <p:nvPr>
            <p:custDataLst>
              <p:tags r:id="rId5"/>
            </p:custDataLst>
          </p:nvPr>
        </p:nvSpPr>
        <p:spPr>
          <a:xfrm>
            <a:off x="3510926" y="1774232"/>
            <a:ext cx="2347330" cy="7428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Make a set of two digit from right to left.</a:t>
            </a:r>
          </a:p>
        </p:txBody>
      </p:sp>
      <p:sp>
        <p:nvSpPr>
          <p:cNvPr id="191" name="Rounded Rectangle 190"/>
          <p:cNvSpPr/>
          <p:nvPr>
            <p:custDataLst>
              <p:tags r:id="rId6"/>
            </p:custDataLst>
          </p:nvPr>
        </p:nvSpPr>
        <p:spPr>
          <a:xfrm>
            <a:off x="3468022" y="1630431"/>
            <a:ext cx="2457888" cy="131408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So that when we multiply the new number formed with the same digit.  </a:t>
            </a:r>
          </a:p>
        </p:txBody>
      </p:sp>
      <p:sp>
        <p:nvSpPr>
          <p:cNvPr id="192" name="Rounded Rectangle 191"/>
          <p:cNvSpPr/>
          <p:nvPr>
            <p:custDataLst>
              <p:tags r:id="rId7"/>
            </p:custDataLst>
          </p:nvPr>
        </p:nvSpPr>
        <p:spPr>
          <a:xfrm>
            <a:off x="3964789" y="2045155"/>
            <a:ext cx="1140611" cy="35428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rPr>
              <a:t>Subtract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6934200" y="1932711"/>
            <a:ext cx="965887" cy="2210632"/>
            <a:chOff x="5502359" y="232934"/>
            <a:chExt cx="965887" cy="2366422"/>
          </a:xfrm>
        </p:grpSpPr>
        <p:pic>
          <p:nvPicPr>
            <p:cNvPr id="194" name="Picture 193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232934"/>
              <a:ext cx="934786" cy="2366422"/>
            </a:xfrm>
            <a:prstGeom prst="rect">
              <a:avLst/>
            </a:prstGeom>
            <a:noFill/>
          </p:spPr>
        </p:pic>
        <p:sp>
          <p:nvSpPr>
            <p:cNvPr id="195" name="Rectangle 194"/>
            <p:cNvSpPr/>
            <p:nvPr>
              <p:custDataLst>
                <p:tags r:id="rId20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6" name="Rectangle 195"/>
            <p:cNvSpPr/>
            <p:nvPr>
              <p:custDataLst>
                <p:tags r:id="rId21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7" name="Rectangle 196"/>
            <p:cNvSpPr/>
            <p:nvPr>
              <p:custDataLst>
                <p:tags r:id="rId22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8" name="Rectangle 197"/>
            <p:cNvSpPr/>
            <p:nvPr>
              <p:custDataLst>
                <p:tags r:id="rId23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9" name="Rectangle 198"/>
            <p:cNvSpPr/>
            <p:nvPr>
              <p:custDataLst>
                <p:tags r:id="rId24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0" name="Rectangle 199"/>
            <p:cNvSpPr/>
            <p:nvPr>
              <p:custDataLst>
                <p:tags r:id="rId25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1" name="Rectangle 200"/>
            <p:cNvSpPr/>
            <p:nvPr>
              <p:custDataLst>
                <p:tags r:id="rId26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2" name="Rectangle 201"/>
            <p:cNvSpPr/>
            <p:nvPr>
              <p:custDataLst>
                <p:tags r:id="rId27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3" name="Rectangle 202"/>
            <p:cNvSpPr/>
            <p:nvPr>
              <p:custDataLst>
                <p:tags r:id="rId28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4" name="Rectangle 203"/>
            <p:cNvSpPr/>
            <p:nvPr>
              <p:custDataLst>
                <p:tags r:id="rId29"/>
              </p:custDataLst>
            </p:nvPr>
          </p:nvSpPr>
          <p:spPr>
            <a:xfrm>
              <a:off x="5515746" y="292748"/>
              <a:ext cx="811441" cy="3624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0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0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6950070" y="3713886"/>
            <a:ext cx="947695" cy="338554"/>
            <a:chOff x="3771431" y="305326"/>
            <a:chExt cx="947695" cy="311045"/>
          </a:xfrm>
        </p:grpSpPr>
        <p:sp>
          <p:nvSpPr>
            <p:cNvPr id="206" name="Rounded Rectangle 205"/>
            <p:cNvSpPr/>
            <p:nvPr/>
          </p:nvSpPr>
          <p:spPr>
            <a:xfrm>
              <a:off x="3788147" y="361095"/>
              <a:ext cx="867698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7" name="Rectangle 206"/>
            <p:cNvSpPr/>
            <p:nvPr>
              <p:custDataLst>
                <p:tags r:id="rId19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8" name="Rectangle 207"/>
          <p:cNvSpPr/>
          <p:nvPr/>
        </p:nvSpPr>
        <p:spPr>
          <a:xfrm>
            <a:off x="1050678" y="300385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9" name="Straight Arrow Connector 208"/>
          <p:cNvCxnSpPr/>
          <p:nvPr/>
        </p:nvCxnSpPr>
        <p:spPr>
          <a:xfrm>
            <a:off x="3048000" y="2060348"/>
            <a:ext cx="0" cy="9486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131"/>
          <p:cNvGrpSpPr/>
          <p:nvPr>
            <p:custDataLst>
              <p:tags r:id="rId8"/>
            </p:custDataLst>
          </p:nvPr>
        </p:nvGrpSpPr>
        <p:grpSpPr>
          <a:xfrm>
            <a:off x="5933192" y="361950"/>
            <a:ext cx="2448808" cy="2124136"/>
            <a:chOff x="0" y="5126487"/>
            <a:chExt cx="3236278" cy="2081807"/>
          </a:xfrm>
        </p:grpSpPr>
        <p:sp>
          <p:nvSpPr>
            <p:cNvPr id="211" name="Rectangle 210"/>
            <p:cNvSpPr/>
            <p:nvPr>
              <p:custDataLst>
                <p:tags r:id="rId17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212" name="Rectangle 211"/>
            <p:cNvSpPr/>
            <p:nvPr>
              <p:custDataLst>
                <p:tags r:id="rId18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13" name="Rounded Rectangle 212"/>
          <p:cNvSpPr/>
          <p:nvPr/>
        </p:nvSpPr>
        <p:spPr>
          <a:xfrm>
            <a:off x="6296025" y="2050170"/>
            <a:ext cx="556941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4" name="Rectangle 213"/>
          <p:cNvSpPr/>
          <p:nvPr>
            <p:custDataLst>
              <p:tags r:id="rId9"/>
            </p:custDataLst>
          </p:nvPr>
        </p:nvSpPr>
        <p:spPr>
          <a:xfrm>
            <a:off x="6163010" y="1383774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18 1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15" name="Straight Connector 214"/>
          <p:cNvCxnSpPr/>
          <p:nvPr/>
        </p:nvCxnSpPr>
        <p:spPr>
          <a:xfrm>
            <a:off x="6328169" y="2030104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 215"/>
          <p:cNvSpPr/>
          <p:nvPr>
            <p:custDataLst>
              <p:tags r:id="rId10"/>
            </p:custDataLst>
          </p:nvPr>
        </p:nvSpPr>
        <p:spPr>
          <a:xfrm>
            <a:off x="6221669" y="2030104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181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17" name="Rectangle 216"/>
          <p:cNvSpPr/>
          <p:nvPr>
            <p:custDataLst>
              <p:tags r:id="rId11"/>
            </p:custDataLst>
          </p:nvPr>
        </p:nvSpPr>
        <p:spPr>
          <a:xfrm>
            <a:off x="7251420" y="1383774"/>
            <a:ext cx="707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182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2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18" name="Straight Connector 217"/>
          <p:cNvCxnSpPr/>
          <p:nvPr/>
        </p:nvCxnSpPr>
        <p:spPr>
          <a:xfrm>
            <a:off x="7387955" y="2030104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/>
          <p:cNvSpPr/>
          <p:nvPr>
            <p:custDataLst>
              <p:tags r:id="rId12"/>
            </p:custDataLst>
          </p:nvPr>
        </p:nvSpPr>
        <p:spPr>
          <a:xfrm>
            <a:off x="7309646" y="2030104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364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20" name="Oval 219"/>
          <p:cNvSpPr/>
          <p:nvPr>
            <p:custDataLst>
              <p:tags r:id="rId13"/>
            </p:custDataLst>
          </p:nvPr>
        </p:nvSpPr>
        <p:spPr>
          <a:xfrm>
            <a:off x="6379091" y="91156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prstClr val="black"/>
                </a:solidFill>
                <a:latin typeface="Bookman Old Style" pitchFamily="18" charset="0"/>
              </a:rPr>
              <a:t>1</a:t>
            </a:r>
          </a:p>
        </p:txBody>
      </p:sp>
      <p:sp>
        <p:nvSpPr>
          <p:cNvPr id="221" name="Oval 220"/>
          <p:cNvSpPr/>
          <p:nvPr>
            <p:custDataLst>
              <p:tags r:id="rId14"/>
            </p:custDataLst>
          </p:nvPr>
        </p:nvSpPr>
        <p:spPr>
          <a:xfrm>
            <a:off x="7441667" y="91156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22" name="Picture 3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18" y="824981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ounded Rectangle 222"/>
          <p:cNvSpPr/>
          <p:nvPr>
            <p:custDataLst>
              <p:tags r:id="rId15"/>
            </p:custDataLst>
          </p:nvPr>
        </p:nvSpPr>
        <p:spPr>
          <a:xfrm>
            <a:off x="3180186" y="832807"/>
            <a:ext cx="2648354" cy="7294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besides 18</a:t>
            </a:r>
          </a:p>
        </p:txBody>
      </p:sp>
      <p:sp>
        <p:nvSpPr>
          <p:cNvPr id="224" name="Rounded Rectangle 223"/>
          <p:cNvSpPr/>
          <p:nvPr>
            <p:custDataLst>
              <p:tags r:id="rId16"/>
            </p:custDataLst>
          </p:nvPr>
        </p:nvSpPr>
        <p:spPr>
          <a:xfrm>
            <a:off x="3733800" y="3175269"/>
            <a:ext cx="2349429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We should get a number equal to or less than 181</a:t>
            </a:r>
          </a:p>
        </p:txBody>
      </p:sp>
      <p:pic>
        <p:nvPicPr>
          <p:cNvPr id="225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12468" flipH="1" flipV="1">
            <a:off x="752786" y="1807292"/>
            <a:ext cx="2596299" cy="16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78720" flipH="1" flipV="1">
            <a:off x="778230" y="1669136"/>
            <a:ext cx="1950638" cy="12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86408" flipH="1" flipV="1">
            <a:off x="879641" y="1613472"/>
            <a:ext cx="1101085" cy="71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Rectangle 227"/>
          <p:cNvSpPr/>
          <p:nvPr/>
        </p:nvSpPr>
        <p:spPr>
          <a:xfrm>
            <a:off x="990600" y="3976180"/>
            <a:ext cx="782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98"/>
              <p:cNvSpPr txBox="1"/>
              <p:nvPr/>
            </p:nvSpPr>
            <p:spPr>
              <a:xfrm>
                <a:off x="1685925" y="3943350"/>
                <a:ext cx="1849898" cy="37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310.00008281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2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25" y="3943350"/>
                <a:ext cx="1849898" cy="371384"/>
              </a:xfrm>
              <a:prstGeom prst="rect">
                <a:avLst/>
              </a:prstGeom>
              <a:blipFill rotWithShape="1">
                <a:blip r:embed="rId50"/>
                <a:stretch>
                  <a:fillRect r="-165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TextBox 98"/>
          <p:cNvSpPr txBox="1"/>
          <p:nvPr/>
        </p:nvSpPr>
        <p:spPr>
          <a:xfrm>
            <a:off x="3467100" y="3976180"/>
            <a:ext cx="247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Cambria Math" pitchFamily="18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231" name="TextBox 98"/>
          <p:cNvSpPr txBox="1"/>
          <p:nvPr/>
        </p:nvSpPr>
        <p:spPr>
          <a:xfrm>
            <a:off x="3679860" y="3976180"/>
            <a:ext cx="949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Cambria Math" pitchFamily="18" charset="0"/>
              </a:rPr>
              <a:t>0.0091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9" grpId="0"/>
      <p:bldP spid="131" grpId="0"/>
      <p:bldP spid="135" grpId="0" animBg="1"/>
      <p:bldP spid="136" grpId="0"/>
      <p:bldP spid="137" grpId="0" build="allAtOnce"/>
      <p:bldP spid="140" grpId="0"/>
      <p:bldP spid="141" grpId="0"/>
      <p:bldP spid="142" grpId="0"/>
      <p:bldP spid="143" grpId="0"/>
      <p:bldP spid="144" grpId="0"/>
      <p:bldP spid="145" grpId="0"/>
      <p:bldP spid="156" grpId="0"/>
      <p:bldP spid="157" grpId="0"/>
      <p:bldP spid="160" grpId="0"/>
      <p:bldP spid="161" grpId="0"/>
      <p:bldP spid="163" grpId="0"/>
      <p:bldP spid="168" grpId="0"/>
      <p:bldP spid="169" grpId="0"/>
      <p:bldP spid="170" grpId="0"/>
      <p:bldP spid="171" grpId="0"/>
      <p:bldP spid="172" grpId="0"/>
      <p:bldP spid="188" grpId="0" animBg="1"/>
      <p:bldP spid="188" grpId="1" animBg="1"/>
      <p:bldP spid="189" grpId="0"/>
      <p:bldP spid="189" grpId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2" grpId="2" animBg="1"/>
      <p:bldP spid="192" grpId="3" animBg="1"/>
      <p:bldP spid="208" grpId="0"/>
      <p:bldP spid="213" grpId="0" animBg="1"/>
      <p:bldP spid="213" grpId="1" animBg="1"/>
      <p:bldP spid="214" grpId="0"/>
      <p:bldP spid="214" grpId="1"/>
      <p:bldP spid="216" grpId="0"/>
      <p:bldP spid="216" grpId="1"/>
      <p:bldP spid="217" grpId="0"/>
      <p:bldP spid="217" grpId="1"/>
      <p:bldP spid="219" grpId="0"/>
      <p:bldP spid="219" grpId="1"/>
      <p:bldP spid="220" grpId="0" animBg="1"/>
      <p:bldP spid="220" grpId="1" animBg="1"/>
      <p:bldP spid="221" grpId="0" animBg="1"/>
      <p:bldP spid="221" grpId="1" animBg="1"/>
      <p:bldP spid="223" grpId="0" animBg="1"/>
      <p:bldP spid="223" grpId="1" animBg="1"/>
      <p:bldP spid="224" grpId="0" animBg="1"/>
      <p:bldP spid="224" grpId="1" animBg="1"/>
      <p:bldP spid="228" grpId="0"/>
      <p:bldP spid="229" grpId="0"/>
      <p:bldP spid="230" grpId="0"/>
      <p:bldP spid="2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533400" y="311879"/>
            <a:ext cx="7772400" cy="374571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noFill/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00635" y="307876"/>
            <a:ext cx="451265" cy="355940"/>
            <a:chOff x="600635" y="638380"/>
            <a:chExt cx="451265" cy="355940"/>
          </a:xfrm>
        </p:grpSpPr>
        <p:sp>
          <p:nvSpPr>
            <p:cNvPr id="27" name="Rounded Rectangle 26"/>
            <p:cNvSpPr/>
            <p:nvPr/>
          </p:nvSpPr>
          <p:spPr>
            <a:xfrm>
              <a:off x="609600" y="674280"/>
              <a:ext cx="387116" cy="320040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  <a:prstDash val="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/>
            </a:p>
          </p:txBody>
        </p:sp>
        <p:sp>
          <p:nvSpPr>
            <p:cNvPr id="28" name="Rectangle 27"/>
            <p:cNvSpPr/>
            <p:nvPr>
              <p:custDataLst>
                <p:tags r:id="rId2"/>
              </p:custDataLst>
            </p:nvPr>
          </p:nvSpPr>
          <p:spPr>
            <a:xfrm>
              <a:off x="600635" y="63838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9" name="Rectangle 28"/>
          <p:cNvSpPr/>
          <p:nvPr>
            <p:custDataLst>
              <p:tags r:id="rId1"/>
            </p:custDataLst>
          </p:nvPr>
        </p:nvSpPr>
        <p:spPr>
          <a:xfrm>
            <a:off x="996716" y="328643"/>
            <a:ext cx="73852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What will be the unit digit of the squares of the following numbers?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5647328" y="2973897"/>
            <a:ext cx="183500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1" name="Round Diagonal Corner Rectangle 50"/>
          <p:cNvSpPr/>
          <p:nvPr/>
        </p:nvSpPr>
        <p:spPr>
          <a:xfrm>
            <a:off x="5588846" y="1503144"/>
            <a:ext cx="183500" cy="242415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2" name="Round Diagonal Corner Rectangle 51"/>
          <p:cNvSpPr/>
          <p:nvPr/>
        </p:nvSpPr>
        <p:spPr>
          <a:xfrm>
            <a:off x="1512468" y="1175207"/>
            <a:ext cx="201850" cy="293323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3977" y="1116341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(ix)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37667" y="1126974"/>
            <a:ext cx="102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12796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5380" y="1450243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1966" y="1450243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08160" y="1450243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6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Rounded Rectangular Callout 57"/>
          <p:cNvSpPr/>
          <p:nvPr/>
        </p:nvSpPr>
        <p:spPr>
          <a:xfrm>
            <a:off x="1973735" y="1148968"/>
            <a:ext cx="1326746" cy="310896"/>
          </a:xfrm>
          <a:prstGeom prst="wedgeRoundRectCallout">
            <a:avLst>
              <a:gd name="adj1" fmla="val -46240"/>
              <a:gd name="adj2" fmla="val 33189"/>
              <a:gd name="adj3" fmla="val 16667"/>
            </a:avLst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81821" y="1114425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6 × 6 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32287" y="1114425"/>
            <a:ext cx="55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36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80261" y="1450243"/>
            <a:ext cx="92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 36.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2000" y="1832385"/>
            <a:ext cx="5200650" cy="324517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>
                <a:sym typeface="Symbol"/>
              </a:rPr>
              <a:t> </a:t>
            </a:r>
            <a:r>
              <a:rPr lang="en-US" dirty="0"/>
              <a:t>The unit’s digit of square of 12796</a:t>
            </a:r>
          </a:p>
        </p:txBody>
      </p:sp>
      <p:sp>
        <p:nvSpPr>
          <p:cNvPr id="63" name="Round Diagonal Corner Rectangle 62"/>
          <p:cNvSpPr/>
          <p:nvPr/>
        </p:nvSpPr>
        <p:spPr>
          <a:xfrm>
            <a:off x="1677577" y="2622707"/>
            <a:ext cx="211261" cy="293323"/>
          </a:xfrm>
          <a:prstGeom prst="round2Diag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5522" y="2585107"/>
            <a:ext cx="78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x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16175" y="2585107"/>
            <a:ext cx="102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55555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6925" y="2919009"/>
            <a:ext cx="68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83511" y="2919009"/>
            <a:ext cx="401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unit’s place digit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69705" y="2919009"/>
            <a:ext cx="34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ounded Rectangular Callout 68"/>
          <p:cNvSpPr/>
          <p:nvPr/>
        </p:nvSpPr>
        <p:spPr>
          <a:xfrm>
            <a:off x="2013515" y="2607101"/>
            <a:ext cx="1310935" cy="310896"/>
          </a:xfrm>
          <a:prstGeom prst="wedgeRoundRectCallout">
            <a:avLst>
              <a:gd name="adj1" fmla="val -46240"/>
              <a:gd name="adj2" fmla="val 33189"/>
              <a:gd name="adj3" fmla="val 16667"/>
            </a:avLst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03826" y="2572558"/>
            <a:ext cx="111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 × 5=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33026" y="2561925"/>
            <a:ext cx="65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25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141806" y="2919009"/>
            <a:ext cx="85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 25.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62000" y="3301151"/>
            <a:ext cx="5219700" cy="324517"/>
          </a:xfrm>
          <a:prstGeom prst="roundRect">
            <a:avLst/>
          </a:prstGeom>
          <a:solidFill>
            <a:srgbClr val="F1C751">
              <a:alpha val="40392"/>
            </a:srgb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>
                <a:sym typeface="Symbol"/>
              </a:rPr>
              <a:t> </a:t>
            </a:r>
            <a:r>
              <a:rPr lang="en-US" dirty="0"/>
              <a:t>The unit’s digit of square of 55555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66689" y="1799420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6.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273672" y="3270173"/>
            <a:ext cx="709748" cy="36933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5.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79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/>
      <p:bldP spid="54" grpId="0"/>
      <p:bldP spid="55" grpId="0"/>
      <p:bldP spid="56" grpId="0"/>
      <p:bldP spid="57" grpId="0"/>
      <p:bldP spid="58" grpId="0" animBg="1"/>
      <p:bldP spid="58" grpId="1" animBg="1"/>
      <p:bldP spid="59" grpId="0"/>
      <p:bldP spid="59" grpId="1"/>
      <p:bldP spid="60" grpId="0"/>
      <p:bldP spid="60" grpId="1"/>
      <p:bldP spid="61" grpId="0"/>
      <p:bldP spid="62" grpId="0" animBg="1"/>
      <p:bldP spid="63" grpId="0" animBg="1"/>
      <p:bldP spid="63" grpId="1" animBg="1"/>
      <p:bldP spid="64" grpId="0"/>
      <p:bldP spid="65" grpId="0"/>
      <p:bldP spid="66" grpId="0"/>
      <p:bldP spid="67" grpId="0"/>
      <p:bldP spid="68" grpId="0"/>
      <p:bldP spid="69" grpId="0" animBg="1"/>
      <p:bldP spid="69" grpId="1" animBg="1"/>
      <p:bldP spid="70" grpId="0"/>
      <p:bldP spid="70" grpId="1"/>
      <p:bldP spid="71" grpId="0"/>
      <p:bldP spid="71" grpId="1"/>
      <p:bldP spid="97" grpId="0"/>
      <p:bldP spid="98" grpId="0" animBg="1"/>
      <p:bldP spid="99" grpId="0"/>
      <p:bldP spid="10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 Single Corner Rectangle 104"/>
          <p:cNvSpPr/>
          <p:nvPr/>
        </p:nvSpPr>
        <p:spPr>
          <a:xfrm rot="5400000">
            <a:off x="1518007" y="152870"/>
            <a:ext cx="3025746" cy="4770937"/>
          </a:xfrm>
          <a:prstGeom prst="round1Rect">
            <a:avLst>
              <a:gd name="adj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Rectangle 106"/>
          <p:cNvSpPr/>
          <p:nvPr>
            <p:custDataLst>
              <p:tags r:id="rId1"/>
            </p:custDataLst>
          </p:nvPr>
        </p:nvSpPr>
        <p:spPr>
          <a:xfrm>
            <a:off x="641027" y="1009559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959382" y="295177"/>
            <a:ext cx="5530117" cy="609698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12589" y="285750"/>
            <a:ext cx="5714943" cy="609509"/>
            <a:chOff x="1012590" y="285750"/>
            <a:chExt cx="4643125" cy="609509"/>
          </a:xfrm>
        </p:grpSpPr>
        <p:sp>
          <p:nvSpPr>
            <p:cNvPr id="159" name="Rectangle 158"/>
            <p:cNvSpPr/>
            <p:nvPr>
              <p:custDataLst>
                <p:tags r:id="rId45"/>
              </p:custDataLst>
            </p:nvPr>
          </p:nvSpPr>
          <p:spPr>
            <a:xfrm>
              <a:off x="1012590" y="294210"/>
              <a:ext cx="46431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IN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Find the value </a:t>
              </a:r>
              <a:r>
                <a:rPr lang="en-IN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of                  </a:t>
              </a:r>
              <a:r>
                <a:rPr lang="en-IN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and the use it to </a:t>
              </a:r>
              <a:r>
                <a:rPr lang="en-IN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find the value of         </a:t>
              </a:r>
              <a:r>
                <a:rPr lang="en-IN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	</a:t>
              </a:r>
              <a:r>
                <a:rPr lang="en-IN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      + 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98"/>
                <p:cNvSpPr txBox="1"/>
                <p:nvPr/>
              </p:nvSpPr>
              <p:spPr>
                <a:xfrm>
                  <a:off x="2189568" y="285750"/>
                  <a:ext cx="1044219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15625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568" y="285750"/>
                  <a:ext cx="1044219" cy="371384"/>
                </a:xfrm>
                <a:prstGeom prst="rect">
                  <a:avLst/>
                </a:prstGeom>
                <a:blipFill rotWithShape="1">
                  <a:blip r:embed="rId49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98"/>
                <p:cNvSpPr txBox="1"/>
                <p:nvPr/>
              </p:nvSpPr>
              <p:spPr>
                <a:xfrm>
                  <a:off x="1126616" y="523875"/>
                  <a:ext cx="1044219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156.25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616" y="523875"/>
                  <a:ext cx="1044219" cy="371384"/>
                </a:xfrm>
                <a:prstGeom prst="rect">
                  <a:avLst/>
                </a:prstGeom>
                <a:blipFill rotWithShape="1">
                  <a:blip r:embed="rId50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98"/>
                <p:cNvSpPr txBox="1"/>
                <p:nvPr/>
              </p:nvSpPr>
              <p:spPr>
                <a:xfrm>
                  <a:off x="2060097" y="523875"/>
                  <a:ext cx="1044219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1.5625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097" y="523875"/>
                  <a:ext cx="1044219" cy="371384"/>
                </a:xfrm>
                <a:prstGeom prst="rect">
                  <a:avLst/>
                </a:prstGeom>
                <a:blipFill rotWithShape="1">
                  <a:blip r:embed="rId51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1177719" y="971550"/>
            <a:ext cx="4238629" cy="542179"/>
            <a:chOff x="1177719" y="1543141"/>
            <a:chExt cx="4238629" cy="542179"/>
          </a:xfrm>
        </p:grpSpPr>
        <p:sp>
          <p:nvSpPr>
            <p:cNvPr id="146" name="Rectangle 145"/>
            <p:cNvSpPr/>
            <p:nvPr/>
          </p:nvSpPr>
          <p:spPr>
            <a:xfrm>
              <a:off x="1177719" y="1562100"/>
              <a:ext cx="42386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We first find the value of </a:t>
              </a: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               by </a:t>
              </a:r>
              <a:r>
                <a: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long </a:t>
              </a: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division method </a:t>
              </a:r>
              <a:r>
                <a: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as given below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98"/>
                <p:cNvSpPr txBox="1"/>
                <p:nvPr/>
              </p:nvSpPr>
              <p:spPr>
                <a:xfrm>
                  <a:off x="3527781" y="1543141"/>
                  <a:ext cx="1044219" cy="3386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4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4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15625</m:t>
                            </m:r>
                          </m:e>
                        </m:rad>
                      </m:oMath>
                    </m:oMathPara>
                  </a14:m>
                  <a:endParaRPr lang="en-US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781" y="1543141"/>
                  <a:ext cx="1044219" cy="338619"/>
                </a:xfrm>
                <a:prstGeom prst="rect">
                  <a:avLst/>
                </a:prstGeom>
                <a:blipFill rotWithShape="1">
                  <a:blip r:embed="rId5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Straight Connector 59"/>
          <p:cNvCxnSpPr/>
          <p:nvPr/>
        </p:nvCxnSpPr>
        <p:spPr>
          <a:xfrm>
            <a:off x="788578" y="2371210"/>
            <a:ext cx="258549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88578" y="2976464"/>
            <a:ext cx="258549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860018" y="1717855"/>
            <a:ext cx="10070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1 56 25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860998" y="1980685"/>
            <a:ext cx="348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50383" y="237295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47875" y="267133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133600" y="2976464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1225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047899" y="237121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1926190" y="1750018"/>
            <a:ext cx="156656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189520" y="1749536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54300" y="171785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871592" y="139055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2525317" y="1751606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61730" y="295265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133600" y="3252280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1225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788578" y="3580885"/>
            <a:ext cx="258549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472785" y="355708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14205" y="1685834"/>
            <a:ext cx="1853295" cy="2162175"/>
            <a:chOff x="1514205" y="2257425"/>
            <a:chExt cx="1853295" cy="2162175"/>
          </a:xfrm>
        </p:grpSpPr>
        <p:cxnSp>
          <p:nvCxnSpPr>
            <p:cNvPr id="78" name="Straight Connector 77"/>
            <p:cNvCxnSpPr/>
            <p:nvPr/>
          </p:nvCxnSpPr>
          <p:spPr>
            <a:xfrm flipH="1">
              <a:off x="1514205" y="2266950"/>
              <a:ext cx="19050" cy="215265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514205" y="2257425"/>
              <a:ext cx="1853295" cy="11113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1600200" y="1981109"/>
            <a:ext cx="348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09725" y="2623630"/>
            <a:ext cx="348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600200" y="3185605"/>
            <a:ext cx="3488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60353" y="139055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53731" y="138103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207264" y="1990634"/>
            <a:ext cx="0" cy="365760"/>
          </a:xfrm>
          <a:prstGeom prst="straightConnector1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571750" y="2009684"/>
            <a:ext cx="9525" cy="923925"/>
          </a:xfrm>
          <a:prstGeom prst="straightConnector1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958913" y="2876550"/>
            <a:ext cx="965887" cy="1983305"/>
            <a:chOff x="5502359" y="476280"/>
            <a:chExt cx="965887" cy="2123075"/>
          </a:xfrm>
        </p:grpSpPr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45" name="Rectangle 44"/>
            <p:cNvSpPr/>
            <p:nvPr>
              <p:custDataLst>
                <p:tags r:id="rId36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>
              <p:custDataLst>
                <p:tags r:id="rId37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>
              <p:custDataLst>
                <p:tags r:id="rId38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48" name="Rectangle 47"/>
            <p:cNvSpPr/>
            <p:nvPr>
              <p:custDataLst>
                <p:tags r:id="rId39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>
              <p:custDataLst>
                <p:tags r:id="rId40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>
              <p:custDataLst>
                <p:tags r:id="rId41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>
              <p:custDataLst>
                <p:tags r:id="rId42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>
              <p:custDataLst>
                <p:tags r:id="rId43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>
              <p:custDataLst>
                <p:tags r:id="rId44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974783" y="2886075"/>
            <a:ext cx="884414" cy="338554"/>
            <a:chOff x="3771431" y="301334"/>
            <a:chExt cx="884414" cy="311045"/>
          </a:xfrm>
        </p:grpSpPr>
        <p:sp>
          <p:nvSpPr>
            <p:cNvPr id="55" name="Rounded Rectangle 54"/>
            <p:cNvSpPr/>
            <p:nvPr/>
          </p:nvSpPr>
          <p:spPr>
            <a:xfrm>
              <a:off x="3788147" y="361095"/>
              <a:ext cx="867698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Rectangle 55"/>
            <p:cNvSpPr/>
            <p:nvPr>
              <p:custDataLst>
                <p:tags r:id="rId35"/>
              </p:custDataLst>
            </p:nvPr>
          </p:nvSpPr>
          <p:spPr>
            <a:xfrm>
              <a:off x="3771431" y="301334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68" name="Rounded Rectangle 67"/>
          <p:cNvSpPr/>
          <p:nvPr>
            <p:custDataLst>
              <p:tags r:id="rId2"/>
            </p:custDataLst>
          </p:nvPr>
        </p:nvSpPr>
        <p:spPr>
          <a:xfrm>
            <a:off x="2804563" y="3146304"/>
            <a:ext cx="3112673" cy="6821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Find a square of a number less than or equal to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first set</a:t>
            </a:r>
          </a:p>
        </p:txBody>
      </p:sp>
      <p:sp>
        <p:nvSpPr>
          <p:cNvPr id="80" name="Rounded Rectangle 79"/>
          <p:cNvSpPr/>
          <p:nvPr>
            <p:custDataLst>
              <p:tags r:id="rId3"/>
            </p:custDataLst>
          </p:nvPr>
        </p:nvSpPr>
        <p:spPr>
          <a:xfrm>
            <a:off x="3244677" y="2435664"/>
            <a:ext cx="2347330" cy="742845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Make a set of two digit from right to left.</a:t>
            </a:r>
          </a:p>
        </p:txBody>
      </p:sp>
      <p:sp>
        <p:nvSpPr>
          <p:cNvPr id="81" name="Rounded Rectangle 80"/>
          <p:cNvSpPr/>
          <p:nvPr>
            <p:custDataLst>
              <p:tags r:id="rId4"/>
            </p:custDataLst>
          </p:nvPr>
        </p:nvSpPr>
        <p:spPr>
          <a:xfrm>
            <a:off x="3239610" y="1814602"/>
            <a:ext cx="2457888" cy="131408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So that when we multiply the new number formed with the same digit.  </a:t>
            </a:r>
          </a:p>
        </p:txBody>
      </p:sp>
      <p:sp>
        <p:nvSpPr>
          <p:cNvPr id="82" name="Rounded Rectangle 81"/>
          <p:cNvSpPr/>
          <p:nvPr>
            <p:custDataLst>
              <p:tags r:id="rId5"/>
            </p:custDataLst>
          </p:nvPr>
        </p:nvSpPr>
        <p:spPr>
          <a:xfrm>
            <a:off x="3168246" y="1894199"/>
            <a:ext cx="2648354" cy="7294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besides 2 </a:t>
            </a:r>
          </a:p>
        </p:txBody>
      </p:sp>
      <p:sp>
        <p:nvSpPr>
          <p:cNvPr id="83" name="Rounded Rectangle 82"/>
          <p:cNvSpPr/>
          <p:nvPr>
            <p:custDataLst>
              <p:tags r:id="rId6"/>
            </p:custDataLst>
          </p:nvPr>
        </p:nvSpPr>
        <p:spPr>
          <a:xfrm>
            <a:off x="3367500" y="2402960"/>
            <a:ext cx="2349429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We should get a number equal to or less than 56</a:t>
            </a:r>
          </a:p>
        </p:txBody>
      </p:sp>
      <p:sp>
        <p:nvSpPr>
          <p:cNvPr id="84" name="Rounded Rectangle 83"/>
          <p:cNvSpPr/>
          <p:nvPr>
            <p:custDataLst>
              <p:tags r:id="rId7"/>
            </p:custDataLst>
          </p:nvPr>
        </p:nvSpPr>
        <p:spPr>
          <a:xfrm>
            <a:off x="4275738" y="2677882"/>
            <a:ext cx="1140611" cy="35428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Subtract</a:t>
            </a:r>
          </a:p>
        </p:txBody>
      </p:sp>
      <p:sp>
        <p:nvSpPr>
          <p:cNvPr id="85" name="TextBox 84"/>
          <p:cNvSpPr txBox="1"/>
          <p:nvPr>
            <p:custDataLst>
              <p:tags r:id="rId8"/>
            </p:custDataLst>
          </p:nvPr>
        </p:nvSpPr>
        <p:spPr>
          <a:xfrm>
            <a:off x="3848926" y="3560143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002783" y="237163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grpSp>
        <p:nvGrpSpPr>
          <p:cNvPr id="100" name="Group 131"/>
          <p:cNvGrpSpPr/>
          <p:nvPr>
            <p:custDataLst>
              <p:tags r:id="rId9"/>
            </p:custDataLst>
          </p:nvPr>
        </p:nvGrpSpPr>
        <p:grpSpPr>
          <a:xfrm>
            <a:off x="5791200" y="1118012"/>
            <a:ext cx="2895600" cy="2124136"/>
            <a:chOff x="0" y="5126487"/>
            <a:chExt cx="3236278" cy="2081807"/>
          </a:xfrm>
        </p:grpSpPr>
        <p:sp>
          <p:nvSpPr>
            <p:cNvPr id="101" name="Rectangle 100"/>
            <p:cNvSpPr/>
            <p:nvPr>
              <p:custDataLst>
                <p:tags r:id="rId33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2" name="Rectangle 101"/>
            <p:cNvSpPr/>
            <p:nvPr>
              <p:custDataLst>
                <p:tags r:id="rId34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03" name="Rounded Rectangle 102"/>
          <p:cNvSpPr/>
          <p:nvPr/>
        </p:nvSpPr>
        <p:spPr>
          <a:xfrm>
            <a:off x="7044584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" name="Rectangle 103"/>
          <p:cNvSpPr/>
          <p:nvPr>
            <p:custDataLst>
              <p:tags r:id="rId10"/>
            </p:custDataLst>
          </p:nvPr>
        </p:nvSpPr>
        <p:spPr>
          <a:xfrm>
            <a:off x="6121878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2 1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6186177" y="273581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>
            <p:custDataLst>
              <p:tags r:id="rId11"/>
            </p:custDataLst>
          </p:nvPr>
        </p:nvSpPr>
        <p:spPr>
          <a:xfrm>
            <a:off x="6224831" y="2735818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09" name="Rectangle 108"/>
          <p:cNvSpPr/>
          <p:nvPr>
            <p:custDataLst>
              <p:tags r:id="rId12"/>
            </p:custDataLst>
          </p:nvPr>
        </p:nvSpPr>
        <p:spPr>
          <a:xfrm>
            <a:off x="702757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2 1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08870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>
            <p:custDataLst>
              <p:tags r:id="rId13"/>
            </p:custDataLst>
          </p:nvPr>
        </p:nvSpPr>
        <p:spPr>
          <a:xfrm>
            <a:off x="7111714" y="2727351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12" name="Oval 111"/>
          <p:cNvSpPr/>
          <p:nvPr>
            <p:custDataLst>
              <p:tags r:id="rId14"/>
            </p:custDataLst>
          </p:nvPr>
        </p:nvSpPr>
        <p:spPr>
          <a:xfrm>
            <a:off x="6237099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Oval 112"/>
          <p:cNvSpPr/>
          <p:nvPr>
            <p:custDataLst>
              <p:tags r:id="rId15"/>
            </p:custDataLst>
          </p:nvPr>
        </p:nvSpPr>
        <p:spPr>
          <a:xfrm>
            <a:off x="714242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55" y="1524577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>
            <p:custDataLst>
              <p:tags r:id="rId16"/>
            </p:custDataLst>
          </p:nvPr>
        </p:nvSpPr>
        <p:spPr>
          <a:xfrm>
            <a:off x="7798424" y="208948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2 1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7859559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>
            <p:custDataLst>
              <p:tags r:id="rId17"/>
            </p:custDataLst>
          </p:nvPr>
        </p:nvSpPr>
        <p:spPr>
          <a:xfrm>
            <a:off x="7911814" y="2735818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Oval 117"/>
          <p:cNvSpPr/>
          <p:nvPr>
            <p:custDataLst>
              <p:tags r:id="rId18"/>
            </p:custDataLst>
          </p:nvPr>
        </p:nvSpPr>
        <p:spPr>
          <a:xfrm>
            <a:off x="791327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19" name="Picture 3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215" y="1526527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12468" flipH="1" flipV="1">
            <a:off x="733902" y="1971252"/>
            <a:ext cx="2596299" cy="16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78720" flipH="1" flipV="1">
            <a:off x="808807" y="1850057"/>
            <a:ext cx="1950638" cy="12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ounded Rectangle 89"/>
          <p:cNvSpPr/>
          <p:nvPr>
            <p:custDataLst>
              <p:tags r:id="rId19"/>
            </p:custDataLst>
          </p:nvPr>
        </p:nvSpPr>
        <p:spPr>
          <a:xfrm>
            <a:off x="3094165" y="3211040"/>
            <a:ext cx="2648354" cy="729431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besides 24 </a:t>
            </a:r>
          </a:p>
        </p:txBody>
      </p:sp>
      <p:sp>
        <p:nvSpPr>
          <p:cNvPr id="91" name="Rounded Rectangle 90"/>
          <p:cNvSpPr/>
          <p:nvPr>
            <p:custDataLst>
              <p:tags r:id="rId20"/>
            </p:custDataLst>
          </p:nvPr>
        </p:nvSpPr>
        <p:spPr>
          <a:xfrm>
            <a:off x="3374475" y="2471646"/>
            <a:ext cx="2349429" cy="74816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We should get a number equal to or less than 1225</a:t>
            </a:r>
          </a:p>
        </p:txBody>
      </p:sp>
      <p:grpSp>
        <p:nvGrpSpPr>
          <p:cNvPr id="92" name="Group 131"/>
          <p:cNvGrpSpPr/>
          <p:nvPr>
            <p:custDataLst>
              <p:tags r:id="rId21"/>
            </p:custDataLst>
          </p:nvPr>
        </p:nvGrpSpPr>
        <p:grpSpPr>
          <a:xfrm>
            <a:off x="5743575" y="1086904"/>
            <a:ext cx="2895600" cy="2124136"/>
            <a:chOff x="0" y="5126487"/>
            <a:chExt cx="3236278" cy="2081807"/>
          </a:xfrm>
        </p:grpSpPr>
        <p:sp>
          <p:nvSpPr>
            <p:cNvPr id="93" name="Rectangle 92"/>
            <p:cNvSpPr/>
            <p:nvPr>
              <p:custDataLst>
                <p:tags r:id="rId31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4" name="Rectangle 93"/>
            <p:cNvSpPr/>
            <p:nvPr>
              <p:custDataLst>
                <p:tags r:id="rId32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95" name="Rounded Rectangle 94"/>
          <p:cNvSpPr/>
          <p:nvPr/>
        </p:nvSpPr>
        <p:spPr>
          <a:xfrm>
            <a:off x="7021974" y="2812170"/>
            <a:ext cx="673899" cy="300552"/>
          </a:xfrm>
          <a:prstGeom prst="roundRect">
            <a:avLst/>
          </a:prstGeom>
          <a:solidFill>
            <a:srgbClr val="28B9EC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6" name="Rectangle 95"/>
          <p:cNvSpPr/>
          <p:nvPr>
            <p:custDataLst>
              <p:tags r:id="rId22"/>
            </p:custDataLst>
          </p:nvPr>
        </p:nvSpPr>
        <p:spPr>
          <a:xfrm>
            <a:off x="6074253" y="2145774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244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× 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6027428" y="2792104"/>
            <a:ext cx="6750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>
            <p:custDataLst>
              <p:tags r:id="rId23"/>
            </p:custDataLst>
          </p:nvPr>
        </p:nvSpPr>
        <p:spPr>
          <a:xfrm>
            <a:off x="6168739" y="2792104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976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99" name="Rectangle 98"/>
          <p:cNvSpPr/>
          <p:nvPr>
            <p:custDataLst>
              <p:tags r:id="rId24"/>
            </p:custDataLst>
          </p:nvPr>
        </p:nvSpPr>
        <p:spPr>
          <a:xfrm>
            <a:off x="6979949" y="2145774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245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6986525" y="2792104"/>
            <a:ext cx="6817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>
            <p:custDataLst>
              <p:tags r:id="rId25"/>
            </p:custDataLst>
          </p:nvPr>
        </p:nvSpPr>
        <p:spPr>
          <a:xfrm>
            <a:off x="6955315" y="279210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1225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22" name="Oval 121"/>
          <p:cNvSpPr/>
          <p:nvPr>
            <p:custDataLst>
              <p:tags r:id="rId26"/>
            </p:custDataLst>
          </p:nvPr>
        </p:nvSpPr>
        <p:spPr>
          <a:xfrm>
            <a:off x="6189474" y="167356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Oval 122"/>
          <p:cNvSpPr/>
          <p:nvPr>
            <p:custDataLst>
              <p:tags r:id="rId27"/>
            </p:custDataLst>
          </p:nvPr>
        </p:nvSpPr>
        <p:spPr>
          <a:xfrm>
            <a:off x="7094796" y="167356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24" name="Picture 3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739" y="1597056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Rectangle 124"/>
          <p:cNvSpPr/>
          <p:nvPr>
            <p:custDataLst>
              <p:tags r:id="rId28"/>
            </p:custDataLst>
          </p:nvPr>
        </p:nvSpPr>
        <p:spPr>
          <a:xfrm>
            <a:off x="7750799" y="2145774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246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7757375" y="2792104"/>
            <a:ext cx="6817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>
            <p:custDataLst>
              <p:tags r:id="rId29"/>
            </p:custDataLst>
          </p:nvPr>
        </p:nvSpPr>
        <p:spPr>
          <a:xfrm>
            <a:off x="7724775" y="2792104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1476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28" name="Oval 127"/>
          <p:cNvSpPr/>
          <p:nvPr>
            <p:custDataLst>
              <p:tags r:id="rId30"/>
            </p:custDataLst>
          </p:nvPr>
        </p:nvSpPr>
        <p:spPr>
          <a:xfrm>
            <a:off x="7865646" y="1673560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896" y="1611156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Rectangle 148"/>
          <p:cNvSpPr/>
          <p:nvPr/>
        </p:nvSpPr>
        <p:spPr>
          <a:xfrm>
            <a:off x="1033749" y="295700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150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artisticMarker/>
                    </a14:imgEffect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21738" flipH="1" flipV="1">
            <a:off x="923467" y="1605500"/>
            <a:ext cx="1332312" cy="86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ounded Rectangle 130"/>
          <p:cNvSpPr/>
          <p:nvPr/>
        </p:nvSpPr>
        <p:spPr>
          <a:xfrm>
            <a:off x="316649" y="371889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5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1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500"/>
                            </p:stCondLst>
                            <p:childTnLst>
                              <p:par>
                                <p:cTn id="4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1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7" grpId="0"/>
      <p:bldP spid="152" grpId="0" animBg="1"/>
      <p:bldP spid="62" grpId="0"/>
      <p:bldP spid="63" grpId="0"/>
      <p:bldP spid="64" grpId="0"/>
      <p:bldP spid="65" grpId="0"/>
      <p:bldP spid="66" grpId="0"/>
      <p:bldP spid="67" grpId="0"/>
      <p:bldP spid="71" grpId="0"/>
      <p:bldP spid="72" grpId="0"/>
      <p:bldP spid="74" grpId="0"/>
      <p:bldP spid="75" grpId="0"/>
      <p:bldP spid="77" grpId="0"/>
      <p:bldP spid="36" grpId="0"/>
      <p:bldP spid="37" grpId="0"/>
      <p:bldP spid="38" grpId="0"/>
      <p:bldP spid="39" grpId="0"/>
      <p:bldP spid="40" grpId="0"/>
      <p:bldP spid="68" grpId="0" animBg="1"/>
      <p:bldP spid="68" grpId="1" animBg="1"/>
      <p:bldP spid="80" grpId="0" animBg="1"/>
      <p:bldP spid="80" grpId="1" animBg="1"/>
      <p:bldP spid="81" grpId="0" animBg="1"/>
      <p:bldP spid="81" grpId="1" animBg="1"/>
      <p:bldP spid="81" grpId="2" animBg="1"/>
      <p:bldP spid="81" grpId="3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4" grpId="2" animBg="1"/>
      <p:bldP spid="84" grpId="3" animBg="1"/>
      <p:bldP spid="84" grpId="4" animBg="1"/>
      <p:bldP spid="84" grpId="5" animBg="1"/>
      <p:bldP spid="85" grpId="0"/>
      <p:bldP spid="85" grpId="1"/>
      <p:bldP spid="86" grpId="0"/>
      <p:bldP spid="103" grpId="0" animBg="1"/>
      <p:bldP spid="103" grpId="1" animBg="1"/>
      <p:bldP spid="104" grpId="0"/>
      <p:bldP spid="104" grpId="1"/>
      <p:bldP spid="108" grpId="0"/>
      <p:bldP spid="108" grpId="1"/>
      <p:bldP spid="109" grpId="0"/>
      <p:bldP spid="109" grpId="1"/>
      <p:bldP spid="111" grpId="0"/>
      <p:bldP spid="111" grpId="1"/>
      <p:bldP spid="112" grpId="0" animBg="1"/>
      <p:bldP spid="112" grpId="1" animBg="1"/>
      <p:bldP spid="113" grpId="0" animBg="1"/>
      <p:bldP spid="113" grpId="1" animBg="1"/>
      <p:bldP spid="115" grpId="0"/>
      <p:bldP spid="115" grpId="1"/>
      <p:bldP spid="117" grpId="0"/>
      <p:bldP spid="117" grpId="1"/>
      <p:bldP spid="118" grpId="0" animBg="1"/>
      <p:bldP spid="118" grpId="1" animBg="1"/>
      <p:bldP spid="90" grpId="0" animBg="1"/>
      <p:bldP spid="90" grpId="1" animBg="1"/>
      <p:bldP spid="91" grpId="0" animBg="1"/>
      <p:bldP spid="91" grpId="1" animBg="1"/>
      <p:bldP spid="95" grpId="0" animBg="1"/>
      <p:bldP spid="95" grpId="1" animBg="1"/>
      <p:bldP spid="96" grpId="0"/>
      <p:bldP spid="96" grpId="1"/>
      <p:bldP spid="98" grpId="0"/>
      <p:bldP spid="98" grpId="1"/>
      <p:bldP spid="99" grpId="0"/>
      <p:bldP spid="99" grpId="1"/>
      <p:bldP spid="121" grpId="0"/>
      <p:bldP spid="121" grpId="1"/>
      <p:bldP spid="122" grpId="0" animBg="1"/>
      <p:bldP spid="122" grpId="1" animBg="1"/>
      <p:bldP spid="123" grpId="0" animBg="1"/>
      <p:bldP spid="123" grpId="1" animBg="1"/>
      <p:bldP spid="125" grpId="0"/>
      <p:bldP spid="125" grpId="1"/>
      <p:bldP spid="127" grpId="0"/>
      <p:bldP spid="127" grpId="1"/>
      <p:bldP spid="128" grpId="0" animBg="1"/>
      <p:bldP spid="128" grpId="1" animBg="1"/>
      <p:bldP spid="149" grpId="0"/>
      <p:bldP spid="131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/>
          <p:cNvSpPr/>
          <p:nvPr/>
        </p:nvSpPr>
        <p:spPr>
          <a:xfrm>
            <a:off x="959382" y="295177"/>
            <a:ext cx="5530117" cy="609698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12589" y="285750"/>
            <a:ext cx="5714943" cy="609509"/>
            <a:chOff x="1012590" y="285750"/>
            <a:chExt cx="4643125" cy="609509"/>
          </a:xfrm>
        </p:grpSpPr>
        <p:sp>
          <p:nvSpPr>
            <p:cNvPr id="159" name="Rectangle 158"/>
            <p:cNvSpPr/>
            <p:nvPr>
              <p:custDataLst>
                <p:tags r:id="rId2"/>
              </p:custDataLst>
            </p:nvPr>
          </p:nvSpPr>
          <p:spPr>
            <a:xfrm>
              <a:off x="1012590" y="294210"/>
              <a:ext cx="46431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IN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Find the value </a:t>
              </a:r>
              <a:r>
                <a:rPr lang="en-IN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of                  </a:t>
              </a:r>
              <a:r>
                <a:rPr lang="en-IN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and the use it to </a:t>
              </a:r>
              <a:r>
                <a:rPr lang="en-IN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find the value of         </a:t>
              </a:r>
              <a:r>
                <a:rPr lang="en-IN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	</a:t>
              </a:r>
              <a:r>
                <a:rPr lang="en-IN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rPr>
                <a:t>      + 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98"/>
                <p:cNvSpPr txBox="1"/>
                <p:nvPr/>
              </p:nvSpPr>
              <p:spPr>
                <a:xfrm>
                  <a:off x="2189568" y="285750"/>
                  <a:ext cx="1044219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15625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33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568" y="285750"/>
                  <a:ext cx="1044219" cy="37138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98"/>
                <p:cNvSpPr txBox="1"/>
                <p:nvPr/>
              </p:nvSpPr>
              <p:spPr>
                <a:xfrm>
                  <a:off x="1126616" y="523875"/>
                  <a:ext cx="1044219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156.25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616" y="523875"/>
                  <a:ext cx="1044219" cy="37138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98"/>
                <p:cNvSpPr txBox="1"/>
                <p:nvPr/>
              </p:nvSpPr>
              <p:spPr>
                <a:xfrm>
                  <a:off x="2060097" y="523875"/>
                  <a:ext cx="1044219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1.5625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0097" y="523875"/>
                  <a:ext cx="1044219" cy="37138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Rounded Rectangle 130"/>
          <p:cNvSpPr/>
          <p:nvPr/>
        </p:nvSpPr>
        <p:spPr>
          <a:xfrm>
            <a:off x="316649" y="371889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32" name="Round Single Corner Rectangle 131"/>
          <p:cNvSpPr/>
          <p:nvPr/>
        </p:nvSpPr>
        <p:spPr>
          <a:xfrm rot="5400000">
            <a:off x="1518007" y="191061"/>
            <a:ext cx="3025746" cy="4770937"/>
          </a:xfrm>
          <a:prstGeom prst="round1Rect">
            <a:avLst>
              <a:gd name="adj" fmla="val 17461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3" name="Rectangle 132"/>
          <p:cNvSpPr/>
          <p:nvPr>
            <p:custDataLst>
              <p:tags r:id="rId1"/>
            </p:custDataLst>
          </p:nvPr>
        </p:nvSpPr>
        <p:spPr>
          <a:xfrm>
            <a:off x="641027" y="104775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482519" y="1095375"/>
            <a:ext cx="346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98"/>
              <p:cNvSpPr txBox="1"/>
              <p:nvPr/>
            </p:nvSpPr>
            <p:spPr>
              <a:xfrm>
                <a:off x="1752600" y="1090131"/>
                <a:ext cx="1044219" cy="33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15625</m:t>
                          </m:r>
                        </m:e>
                      </m:ra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35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090131"/>
                <a:ext cx="1044219" cy="338619"/>
              </a:xfrm>
              <a:prstGeom prst="rect">
                <a:avLst/>
              </a:prstGeom>
              <a:blipFill rotWithShape="1">
                <a:blip r:embed="rId9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/>
          <p:cNvSpPr/>
          <p:nvPr/>
        </p:nvSpPr>
        <p:spPr>
          <a:xfrm>
            <a:off x="2650784" y="1104900"/>
            <a:ext cx="31480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2847975" y="1114425"/>
            <a:ext cx="65722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125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513999" y="1390213"/>
            <a:ext cx="76071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Now,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98"/>
              <p:cNvSpPr txBox="1"/>
              <p:nvPr/>
            </p:nvSpPr>
            <p:spPr>
              <a:xfrm>
                <a:off x="1752600" y="1664171"/>
                <a:ext cx="1044219" cy="33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156.25</m:t>
                          </m:r>
                        </m:e>
                      </m:ra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3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664171"/>
                <a:ext cx="1044219" cy="338619"/>
              </a:xfrm>
              <a:prstGeom prst="rect">
                <a:avLst/>
              </a:prstGeom>
              <a:blipFill rotWithShape="1">
                <a:blip r:embed="rId10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ectangle 139"/>
          <p:cNvSpPr/>
          <p:nvPr/>
        </p:nvSpPr>
        <p:spPr>
          <a:xfrm>
            <a:off x="2650784" y="1695013"/>
            <a:ext cx="31480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+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98"/>
              <p:cNvSpPr txBox="1"/>
              <p:nvPr/>
            </p:nvSpPr>
            <p:spPr>
              <a:xfrm>
                <a:off x="2765781" y="1664171"/>
                <a:ext cx="1044219" cy="33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400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1.5625</m:t>
                          </m:r>
                        </m:e>
                      </m:ra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41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781" y="1664171"/>
                <a:ext cx="1044219" cy="338619"/>
              </a:xfrm>
              <a:prstGeom prst="rect">
                <a:avLst/>
              </a:prstGeom>
              <a:blipFill rotWithShape="1">
                <a:blip r:embed="rId11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ctangle 141"/>
          <p:cNvSpPr/>
          <p:nvPr/>
        </p:nvSpPr>
        <p:spPr>
          <a:xfrm>
            <a:off x="1213845" y="2152213"/>
            <a:ext cx="346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43" name="Group 142"/>
          <p:cNvGrpSpPr/>
          <p:nvPr/>
        </p:nvGrpSpPr>
        <p:grpSpPr>
          <a:xfrm>
            <a:off x="1675924" y="1788716"/>
            <a:ext cx="1172051" cy="871299"/>
            <a:chOff x="1675924" y="2433876"/>
            <a:chExt cx="1172051" cy="871299"/>
          </a:xfrm>
        </p:grpSpPr>
        <p:grpSp>
          <p:nvGrpSpPr>
            <p:cNvPr id="144" name="Group 143"/>
            <p:cNvGrpSpPr/>
            <p:nvPr/>
          </p:nvGrpSpPr>
          <p:grpSpPr>
            <a:xfrm>
              <a:off x="1675924" y="2433876"/>
              <a:ext cx="1130759" cy="861774"/>
              <a:chOff x="1628299" y="2811899"/>
              <a:chExt cx="1130759" cy="861774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1628299" y="2811899"/>
                <a:ext cx="380355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</a:t>
                </a:r>
                <a:r>
                  <a:rPr lang="en-I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</a:t>
                </a:r>
                <a:endParaRPr lang="en-I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>
                <a:off x="1946292" y="3159323"/>
                <a:ext cx="8127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Rectangle 144"/>
            <p:cNvSpPr/>
            <p:nvPr/>
          </p:nvSpPr>
          <p:spPr>
            <a:xfrm>
              <a:off x="1981200" y="2743200"/>
              <a:ext cx="8667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15625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2012905" y="3022402"/>
              <a:ext cx="719352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/>
            <p:cNvSpPr/>
            <p:nvPr/>
          </p:nvSpPr>
          <p:spPr>
            <a:xfrm>
              <a:off x="2009776" y="2997398"/>
              <a:ext cx="6096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100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>
          <a:xfrm>
            <a:off x="2743200" y="2228413"/>
            <a:ext cx="31480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+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2866549" y="1793240"/>
            <a:ext cx="1172051" cy="871299"/>
            <a:chOff x="1675924" y="2433876"/>
            <a:chExt cx="1172051" cy="871299"/>
          </a:xfrm>
        </p:grpSpPr>
        <p:grpSp>
          <p:nvGrpSpPr>
            <p:cNvPr id="156" name="Group 155"/>
            <p:cNvGrpSpPr/>
            <p:nvPr/>
          </p:nvGrpSpPr>
          <p:grpSpPr>
            <a:xfrm>
              <a:off x="1675924" y="2433876"/>
              <a:ext cx="1130759" cy="861774"/>
              <a:chOff x="1628299" y="2811899"/>
              <a:chExt cx="1130759" cy="861774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1628299" y="2811899"/>
                <a:ext cx="380355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</a:t>
                </a:r>
                <a:r>
                  <a:rPr lang="en-I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</a:t>
                </a:r>
                <a:endParaRPr lang="en-I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cxnSp>
            <p:nvCxnSpPr>
              <p:cNvPr id="162" name="Straight Connector 161"/>
              <p:cNvCxnSpPr/>
              <p:nvPr/>
            </p:nvCxnSpPr>
            <p:spPr>
              <a:xfrm>
                <a:off x="1946292" y="3159323"/>
                <a:ext cx="812766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Rectangle 156"/>
            <p:cNvSpPr/>
            <p:nvPr/>
          </p:nvSpPr>
          <p:spPr>
            <a:xfrm>
              <a:off x="1981200" y="2743200"/>
              <a:ext cx="8667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15625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cxnSp>
          <p:nvCxnSpPr>
            <p:cNvPr id="158" name="Straight Connector 157"/>
            <p:cNvCxnSpPr/>
            <p:nvPr/>
          </p:nvCxnSpPr>
          <p:spPr>
            <a:xfrm>
              <a:off x="2012905" y="3022402"/>
              <a:ext cx="719352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159"/>
            <p:cNvSpPr/>
            <p:nvPr/>
          </p:nvSpPr>
          <p:spPr>
            <a:xfrm>
              <a:off x="1981201" y="2997398"/>
              <a:ext cx="8000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10000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163" name="Rectangle 162"/>
          <p:cNvSpPr/>
          <p:nvPr/>
        </p:nvSpPr>
        <p:spPr>
          <a:xfrm>
            <a:off x="1213845" y="2860040"/>
            <a:ext cx="346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216043" y="285205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1735745" y="2765204"/>
            <a:ext cx="540533" cy="535135"/>
            <a:chOff x="1735745" y="3410364"/>
            <a:chExt cx="540533" cy="535135"/>
          </a:xfrm>
        </p:grpSpPr>
        <p:sp>
          <p:nvSpPr>
            <p:cNvPr id="166" name="TextBox 165"/>
            <p:cNvSpPr txBox="1"/>
            <p:nvPr/>
          </p:nvSpPr>
          <p:spPr>
            <a:xfrm>
              <a:off x="1735745" y="3410364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125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167" name="Straight Connector 166"/>
            <p:cNvCxnSpPr/>
            <p:nvPr/>
          </p:nvCxnSpPr>
          <p:spPr>
            <a:xfrm>
              <a:off x="1843952" y="3686589"/>
              <a:ext cx="362556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1796621" y="3637722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10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2425993" y="2755265"/>
            <a:ext cx="545610" cy="535135"/>
            <a:chOff x="2425993" y="3400425"/>
            <a:chExt cx="545610" cy="535135"/>
          </a:xfrm>
        </p:grpSpPr>
        <p:sp>
          <p:nvSpPr>
            <p:cNvPr id="170" name="TextBox 169"/>
            <p:cNvSpPr txBox="1"/>
            <p:nvPr/>
          </p:nvSpPr>
          <p:spPr>
            <a:xfrm>
              <a:off x="2425993" y="3400425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125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2515150" y="3676650"/>
              <a:ext cx="362556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2431070" y="3627783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100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173" name="Rectangle 172"/>
          <p:cNvSpPr/>
          <p:nvPr/>
        </p:nvSpPr>
        <p:spPr>
          <a:xfrm>
            <a:off x="1213845" y="3323788"/>
            <a:ext cx="346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1676400" y="3333313"/>
            <a:ext cx="6510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12.5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2213180" y="3333313"/>
            <a:ext cx="31480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+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2400300" y="3333313"/>
            <a:ext cx="65108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12.5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1213845" y="3625611"/>
            <a:ext cx="34628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1666875" y="3647638"/>
            <a:ext cx="75585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13.75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33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54" grpId="0"/>
      <p:bldP spid="163" grpId="0"/>
      <p:bldP spid="164" grpId="0"/>
      <p:bldP spid="173" grpId="0"/>
      <p:bldP spid="174" grpId="0"/>
      <p:bldP spid="175" grpId="0"/>
      <p:bldP spid="176" grpId="0"/>
      <p:bldP spid="177" grpId="0"/>
      <p:bldP spid="17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 Single Corner Rectangle 104"/>
          <p:cNvSpPr/>
          <p:nvPr/>
        </p:nvSpPr>
        <p:spPr>
          <a:xfrm rot="5400000">
            <a:off x="1518007" y="724461"/>
            <a:ext cx="3025746" cy="4770937"/>
          </a:xfrm>
          <a:prstGeom prst="round1Rect">
            <a:avLst>
              <a:gd name="adj" fmla="val 12624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Rectangle 106"/>
          <p:cNvSpPr/>
          <p:nvPr>
            <p:custDataLst>
              <p:tags r:id="rId1"/>
            </p:custDataLst>
          </p:nvPr>
        </p:nvSpPr>
        <p:spPr>
          <a:xfrm>
            <a:off x="641027" y="158115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600200" y="1557576"/>
            <a:ext cx="790575" cy="861774"/>
            <a:chOff x="1675924" y="2433876"/>
            <a:chExt cx="790575" cy="861774"/>
          </a:xfrm>
        </p:grpSpPr>
        <p:grpSp>
          <p:nvGrpSpPr>
            <p:cNvPr id="55" name="Group 54"/>
            <p:cNvGrpSpPr/>
            <p:nvPr/>
          </p:nvGrpSpPr>
          <p:grpSpPr>
            <a:xfrm>
              <a:off x="1675924" y="2433876"/>
              <a:ext cx="762000" cy="861774"/>
              <a:chOff x="1628299" y="2811899"/>
              <a:chExt cx="762000" cy="861774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628299" y="2811899"/>
                <a:ext cx="380355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</a:t>
                </a:r>
                <a:r>
                  <a:rPr lang="en-I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</a:t>
                </a:r>
                <a:endParaRPr lang="en-I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 flipV="1">
                <a:off x="1946292" y="3154799"/>
                <a:ext cx="444007" cy="45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ectangle 55"/>
            <p:cNvSpPr/>
            <p:nvPr/>
          </p:nvSpPr>
          <p:spPr>
            <a:xfrm>
              <a:off x="1981200" y="2743200"/>
              <a:ext cx="4852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36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2047399" y="3022402"/>
              <a:ext cx="335583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2054016" y="2968823"/>
              <a:ext cx="3306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5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1265824" y="1862376"/>
            <a:ext cx="41057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(</a:t>
            </a:r>
            <a:r>
              <a:rPr lang="en-IN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i</a:t>
            </a: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)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314575" y="2028825"/>
            <a:ext cx="41057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53701" y="1895475"/>
            <a:ext cx="451536" cy="599984"/>
            <a:chOff x="3638550" y="1895475"/>
            <a:chExt cx="451536" cy="599984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3733800" y="2168129"/>
              <a:ext cx="335583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3759467" y="1895475"/>
              <a:ext cx="3306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6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98"/>
                <p:cNvSpPr txBox="1"/>
                <p:nvPr/>
              </p:nvSpPr>
              <p:spPr>
                <a:xfrm>
                  <a:off x="3638550" y="2124075"/>
                  <a:ext cx="442850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52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550" y="2124075"/>
                  <a:ext cx="442850" cy="37138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Rectangle 58"/>
          <p:cNvSpPr/>
          <p:nvPr/>
        </p:nvSpPr>
        <p:spPr>
          <a:xfrm>
            <a:off x="2305050" y="2638516"/>
            <a:ext cx="41057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620376" y="2505166"/>
            <a:ext cx="451536" cy="599984"/>
            <a:chOff x="2620376" y="2505166"/>
            <a:chExt cx="451536" cy="599984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715626" y="2777820"/>
              <a:ext cx="335583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741293" y="2505166"/>
              <a:ext cx="3306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6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98"/>
                <p:cNvSpPr txBox="1"/>
                <p:nvPr/>
              </p:nvSpPr>
              <p:spPr>
                <a:xfrm>
                  <a:off x="2620376" y="2733766"/>
                  <a:ext cx="442850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376" y="2733766"/>
                  <a:ext cx="442850" cy="37138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Rectangle 62"/>
          <p:cNvSpPr/>
          <p:nvPr/>
        </p:nvSpPr>
        <p:spPr>
          <a:xfrm>
            <a:off x="3109813" y="2619375"/>
            <a:ext cx="41057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×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348939" y="2438400"/>
            <a:ext cx="446711" cy="647609"/>
            <a:chOff x="3348939" y="2438400"/>
            <a:chExt cx="446711" cy="647609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444189" y="2758679"/>
              <a:ext cx="335583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98"/>
                <p:cNvSpPr txBox="1"/>
                <p:nvPr/>
              </p:nvSpPr>
              <p:spPr>
                <a:xfrm>
                  <a:off x="3348939" y="2714625"/>
                  <a:ext cx="442850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939" y="2714625"/>
                  <a:ext cx="442850" cy="371384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98"/>
                <p:cNvSpPr txBox="1"/>
                <p:nvPr/>
              </p:nvSpPr>
              <p:spPr>
                <a:xfrm>
                  <a:off x="3352800" y="2438400"/>
                  <a:ext cx="442850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800" y="2438400"/>
                  <a:ext cx="442850" cy="37138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Rectangle 68"/>
          <p:cNvSpPr/>
          <p:nvPr/>
        </p:nvSpPr>
        <p:spPr>
          <a:xfrm>
            <a:off x="2305050" y="3171916"/>
            <a:ext cx="23175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617468" y="3009900"/>
            <a:ext cx="568582" cy="628650"/>
            <a:chOff x="2617468" y="3009900"/>
            <a:chExt cx="568582" cy="62865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680498" y="3311220"/>
              <a:ext cx="491327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98"/>
                <p:cNvSpPr txBox="1"/>
                <p:nvPr/>
              </p:nvSpPr>
              <p:spPr>
                <a:xfrm>
                  <a:off x="2639426" y="3267166"/>
                  <a:ext cx="442850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70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426" y="3267166"/>
                  <a:ext cx="442850" cy="37138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2617468" y="3009900"/>
              <a:ext cx="568582" cy="371384"/>
              <a:chOff x="2617468" y="3009900"/>
              <a:chExt cx="568582" cy="371384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617468" y="3038566"/>
                <a:ext cx="3306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sz="1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6</a:t>
                </a:r>
                <a:endPara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98"/>
                  <p:cNvSpPr txBox="1"/>
                  <p:nvPr/>
                </p:nvSpPr>
                <p:spPr>
                  <a:xfrm>
                    <a:off x="2743200" y="3009900"/>
                    <a:ext cx="442850" cy="3713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sz="1600" b="1" i="0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Bookman Old Style" pitchFamily="18" charset="0"/>
                                  <a:ea typeface="Cambria Math" pitchFamily="18" charset="0"/>
                                </a:rPr>
                                <m:t>5</m:t>
                              </m:r>
                            </m:e>
                          </m:rad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man Old Style" panose="02050604050505020204" pitchFamily="18" charset="0"/>
                      <a:ea typeface="Cambria Math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1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3200" y="3009900"/>
                    <a:ext cx="442850" cy="371384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3" name="Group 72"/>
          <p:cNvGrpSpPr/>
          <p:nvPr/>
        </p:nvGrpSpPr>
        <p:grpSpPr>
          <a:xfrm>
            <a:off x="1471112" y="3324225"/>
            <a:ext cx="790575" cy="861774"/>
            <a:chOff x="1675924" y="2433876"/>
            <a:chExt cx="790575" cy="861774"/>
          </a:xfrm>
        </p:grpSpPr>
        <p:grpSp>
          <p:nvGrpSpPr>
            <p:cNvPr id="74" name="Group 73"/>
            <p:cNvGrpSpPr/>
            <p:nvPr/>
          </p:nvGrpSpPr>
          <p:grpSpPr>
            <a:xfrm>
              <a:off x="1675924" y="2433876"/>
              <a:ext cx="762000" cy="861774"/>
              <a:chOff x="1628299" y="2811899"/>
              <a:chExt cx="762000" cy="861774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628299" y="2811899"/>
                <a:ext cx="380355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</a:t>
                </a:r>
                <a:r>
                  <a:rPr lang="en-I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</a:t>
                </a:r>
                <a:endParaRPr lang="en-I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V="1">
                <a:off x="1946292" y="3154799"/>
                <a:ext cx="444007" cy="45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/>
            <p:cNvSpPr/>
            <p:nvPr/>
          </p:nvSpPr>
          <p:spPr>
            <a:xfrm>
              <a:off x="1981200" y="2743200"/>
              <a:ext cx="4852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36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2047399" y="3022402"/>
              <a:ext cx="335583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2054016" y="2968823"/>
              <a:ext cx="3306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5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2305050" y="3787973"/>
            <a:ext cx="23175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59283" y="3675126"/>
            <a:ext cx="1067921" cy="546184"/>
            <a:chOff x="4923539" y="3408426"/>
            <a:chExt cx="1067921" cy="546184"/>
          </a:xfrm>
        </p:grpSpPr>
        <p:sp>
          <p:nvSpPr>
            <p:cNvPr id="96" name="TextBox 95"/>
            <p:cNvSpPr txBox="1"/>
            <p:nvPr/>
          </p:nvSpPr>
          <p:spPr>
            <a:xfrm>
              <a:off x="4923539" y="3408426"/>
              <a:ext cx="10679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6 × 2.236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5014495" y="3676650"/>
              <a:ext cx="854888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5255771" y="3646833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5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286000" y="4243438"/>
            <a:ext cx="23175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2540233" y="4130591"/>
            <a:ext cx="838691" cy="533992"/>
            <a:chOff x="4923539" y="3408426"/>
            <a:chExt cx="838691" cy="533992"/>
          </a:xfrm>
        </p:grpSpPr>
        <p:sp>
          <p:nvSpPr>
            <p:cNvPr id="101" name="TextBox 100"/>
            <p:cNvSpPr txBox="1"/>
            <p:nvPr/>
          </p:nvSpPr>
          <p:spPr>
            <a:xfrm>
              <a:off x="4923539" y="3408426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13.416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5029281" y="3676650"/>
              <a:ext cx="639602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5189096" y="3634641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5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3425841" y="4238625"/>
            <a:ext cx="23175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33800" y="4233812"/>
            <a:ext cx="9144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2.6832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113424" y="3714750"/>
            <a:ext cx="33753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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59383" y="278031"/>
            <a:ext cx="5365217" cy="1193343"/>
            <a:chOff x="959383" y="278031"/>
            <a:chExt cx="5365217" cy="1193343"/>
          </a:xfrm>
        </p:grpSpPr>
        <p:sp>
          <p:nvSpPr>
            <p:cNvPr id="85" name="Rounded Rectangle 84"/>
            <p:cNvSpPr/>
            <p:nvPr/>
          </p:nvSpPr>
          <p:spPr>
            <a:xfrm>
              <a:off x="959383" y="295178"/>
              <a:ext cx="5212817" cy="1123850"/>
            </a:xfrm>
            <a:prstGeom prst="roundRect">
              <a:avLst/>
            </a:prstGeom>
            <a:solidFill>
              <a:srgbClr val="FF3300">
                <a:alpha val="64706"/>
              </a:srgbClr>
            </a:solidFill>
            <a:ln w="12700">
              <a:solidFill>
                <a:schemeClr val="tx1"/>
              </a:solidFill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1012590" y="278031"/>
              <a:ext cx="5312010" cy="1193343"/>
              <a:chOff x="1012590" y="278031"/>
              <a:chExt cx="5312010" cy="1193343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012590" y="278031"/>
                <a:ext cx="5312010" cy="600954"/>
                <a:chOff x="1012590" y="278031"/>
                <a:chExt cx="5312010" cy="600954"/>
              </a:xfrm>
            </p:grpSpPr>
            <p:sp>
              <p:nvSpPr>
                <p:cNvPr id="121" name="Rectangle 120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012590" y="294210"/>
                  <a:ext cx="5312010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568325" algn="l"/>
                    </a:tabLst>
                  </a:pPr>
                  <a:r>
                    <a:rPr lang="en-IN" sz="16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cs typeface="Arial" charset="0"/>
                    </a:rPr>
                    <a:t>Given that       = 1.414 and      = 2.236, evaluate each of the following:  </a:t>
                  </a:r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cs typeface="Arial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2" name="TextBox 98"/>
                    <p:cNvSpPr txBox="1"/>
                    <p:nvPr/>
                  </p:nvSpPr>
                  <p:spPr>
                    <a:xfrm>
                      <a:off x="2025015" y="285750"/>
                      <a:ext cx="487135" cy="3713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  <a:ea typeface="Cambria Math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nor/>
                                  </m:rPr>
                                  <a:rPr lang="en-US" sz="1600" b="1" i="0" smtClean="0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Book Antiqua" panose="02040602050305030304" pitchFamily="18" charset="0"/>
                                    <a:ea typeface="Cambria Math" pitchFamily="18" charset="0"/>
                                  </a:rPr>
                                  <m:t>2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anose="02040602050305030304" pitchFamily="18" charset="0"/>
                        <a:ea typeface="Cambria Math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2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5015" y="285750"/>
                      <a:ext cx="487135" cy="371384"/>
                    </a:xfrm>
                    <a:prstGeom prst="rect">
                      <a:avLst/>
                    </a:prstGeom>
                    <a:blipFill rotWithShape="1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3" name="TextBox 98"/>
                    <p:cNvSpPr txBox="1"/>
                    <p:nvPr/>
                  </p:nvSpPr>
                  <p:spPr>
                    <a:xfrm>
                      <a:off x="3418169" y="278031"/>
                      <a:ext cx="442850" cy="3713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ad>
                              <m:radPr>
                                <m:degHide m:val="on"/>
                                <m:ctrlP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/>
                                    <a:ea typeface="Cambria Math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nor/>
                                  </m:rPr>
                                  <a:rPr lang="en-US" sz="1600" b="1" i="0" smtClean="0">
                                    <a:solidFill>
                                      <a:schemeClr val="bg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Book Antiqua" panose="02040602050305030304" pitchFamily="18" charset="0"/>
                                    <a:ea typeface="Cambria Math" pitchFamily="18" charset="0"/>
                                  </a:rPr>
                                  <m:t>5</m:t>
                                </m:r>
                              </m:e>
                            </m:rad>
                          </m:oMath>
                        </m:oMathPara>
                      </a14:m>
                      <a:endParaRPr lang="en-US" sz="16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anose="02040602050305030304" pitchFamily="18" charset="0"/>
                        <a:ea typeface="Cambria Math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3" name="TextBox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18169" y="278031"/>
                      <a:ext cx="442850" cy="371384"/>
                    </a:xfrm>
                    <a:prstGeom prst="rect">
                      <a:avLst/>
                    </a:prstGeom>
                    <a:blipFill rotWithShape="1">
                      <a:blip r:embed="rId15"/>
                      <a:stretch>
                        <a:fillRect r="-13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Group 87"/>
              <p:cNvGrpSpPr/>
              <p:nvPr/>
            </p:nvGrpSpPr>
            <p:grpSpPr>
              <a:xfrm>
                <a:off x="1447800" y="590550"/>
                <a:ext cx="790575" cy="861774"/>
                <a:chOff x="1675924" y="2433876"/>
                <a:chExt cx="790575" cy="861774"/>
              </a:xfrm>
            </p:grpSpPr>
            <p:grpSp>
              <p:nvGrpSpPr>
                <p:cNvPr id="115" name="Group 114"/>
                <p:cNvGrpSpPr/>
                <p:nvPr/>
              </p:nvGrpSpPr>
              <p:grpSpPr>
                <a:xfrm>
                  <a:off x="1675924" y="2433876"/>
                  <a:ext cx="632460" cy="861774"/>
                  <a:chOff x="1628299" y="2811899"/>
                  <a:chExt cx="632460" cy="861774"/>
                </a:xfrm>
              </p:grpSpPr>
              <p:sp>
                <p:nvSpPr>
                  <p:cNvPr id="119" name="Rectangle 118"/>
                  <p:cNvSpPr/>
                  <p:nvPr/>
                </p:nvSpPr>
                <p:spPr>
                  <a:xfrm>
                    <a:off x="1628299" y="2811899"/>
                    <a:ext cx="380355" cy="86177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406400" algn="l"/>
                      </a:tabLst>
                    </a:pPr>
                    <a:r>
                      <a:rPr lang="en-IN" b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anose="02040602050305030304" pitchFamily="18" charset="0"/>
                        <a:ea typeface="Cambria Math" pitchFamily="18" charset="0"/>
                        <a:cs typeface="Arial" charset="0"/>
                        <a:sym typeface="Symbol"/>
                      </a:rPr>
                      <a:t></a:t>
                    </a:r>
                    <a:r>
                      <a:rPr lang="en-IN" sz="3200" b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anose="02040602050305030304" pitchFamily="18" charset="0"/>
                        <a:ea typeface="Cambria Math" pitchFamily="18" charset="0"/>
                        <a:cs typeface="Arial" charset="0"/>
                        <a:sym typeface="Symbol"/>
                      </a:rPr>
                      <a:t></a:t>
                    </a:r>
                    <a:endParaRPr lang="en-I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</a:endParaRPr>
                  </a:p>
                </p:txBody>
              </p:sp>
              <p:cxnSp>
                <p:nvCxnSpPr>
                  <p:cNvPr id="120" name="Straight Connector 119"/>
                  <p:cNvCxnSpPr/>
                  <p:nvPr/>
                </p:nvCxnSpPr>
                <p:spPr>
                  <a:xfrm>
                    <a:off x="1924652" y="3148741"/>
                    <a:ext cx="336107" cy="343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Rectangle 115"/>
                <p:cNvSpPr/>
                <p:nvPr/>
              </p:nvSpPr>
              <p:spPr>
                <a:xfrm>
                  <a:off x="1981200" y="2743200"/>
                  <a:ext cx="48529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406400" algn="l"/>
                    </a:tabLst>
                  </a:pPr>
                  <a:r>
                    <a:rPr lang="en-IN" sz="14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  <a:sym typeface="Symbol"/>
                    </a:rPr>
                    <a:t>36</a:t>
                  </a:r>
                  <a:endParaRPr lang="en-I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</a:endParaRPr>
                </a:p>
              </p:txBody>
            </p: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034848" y="2997002"/>
                  <a:ext cx="25908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Rectangle 117"/>
                <p:cNvSpPr/>
                <p:nvPr/>
              </p:nvSpPr>
              <p:spPr>
                <a:xfrm>
                  <a:off x="2031156" y="2954576"/>
                  <a:ext cx="33061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406400" algn="l"/>
                    </a:tabLst>
                  </a:pPr>
                  <a:r>
                    <a:rPr lang="en-IN" sz="14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  <a:sym typeface="Symbol"/>
                    </a:rPr>
                    <a:t>5</a:t>
                  </a:r>
                  <a:endParaRPr lang="en-I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</a:endParaRPr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1113424" y="895350"/>
                <a:ext cx="41057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sz="1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  <a:sym typeface="Symbol"/>
                  </a:rPr>
                  <a:t>(</a:t>
                </a:r>
                <a:r>
                  <a:rPr lang="en-IN" sz="1400" b="1" dirty="0" err="1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  <a:sym typeface="Symbol"/>
                  </a:rPr>
                  <a:t>i</a:t>
                </a:r>
                <a:r>
                  <a:rPr lang="en-IN" sz="1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  <a:sym typeface="Symbol"/>
                  </a:rPr>
                  <a:t>)</a:t>
                </a:r>
                <a:endPara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2743200" y="609600"/>
                <a:ext cx="925395" cy="861774"/>
                <a:chOff x="1675924" y="2433876"/>
                <a:chExt cx="925395" cy="861774"/>
              </a:xfrm>
            </p:grpSpPr>
            <p:grpSp>
              <p:nvGrpSpPr>
                <p:cNvPr id="109" name="Group 108"/>
                <p:cNvGrpSpPr/>
                <p:nvPr/>
              </p:nvGrpSpPr>
              <p:grpSpPr>
                <a:xfrm>
                  <a:off x="1675924" y="2433876"/>
                  <a:ext cx="699088" cy="861774"/>
                  <a:chOff x="1628299" y="2811899"/>
                  <a:chExt cx="699088" cy="861774"/>
                </a:xfrm>
              </p:grpSpPr>
              <p:sp>
                <p:nvSpPr>
                  <p:cNvPr id="113" name="Rectangle 112"/>
                  <p:cNvSpPr/>
                  <p:nvPr/>
                </p:nvSpPr>
                <p:spPr>
                  <a:xfrm>
                    <a:off x="1628299" y="2811899"/>
                    <a:ext cx="380355" cy="86177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406400" algn="l"/>
                      </a:tabLst>
                    </a:pPr>
                    <a:r>
                      <a:rPr lang="en-IN" b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anose="02040602050305030304" pitchFamily="18" charset="0"/>
                        <a:ea typeface="Cambria Math" pitchFamily="18" charset="0"/>
                        <a:cs typeface="Arial" charset="0"/>
                        <a:sym typeface="Symbol"/>
                      </a:rPr>
                      <a:t></a:t>
                    </a:r>
                    <a:r>
                      <a:rPr lang="en-IN" sz="3200" b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 Antiqua" panose="02040602050305030304" pitchFamily="18" charset="0"/>
                        <a:ea typeface="Cambria Math" pitchFamily="18" charset="0"/>
                        <a:cs typeface="Arial" charset="0"/>
                        <a:sym typeface="Symbol"/>
                      </a:rPr>
                      <a:t></a:t>
                    </a:r>
                    <a:endParaRPr lang="en-IN" sz="32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</a:endParaRPr>
                  </a:p>
                </p:txBody>
              </p:sp>
              <p:cxnSp>
                <p:nvCxnSpPr>
                  <p:cNvPr id="114" name="Straight Connector 113"/>
                  <p:cNvCxnSpPr/>
                  <p:nvPr/>
                </p:nvCxnSpPr>
                <p:spPr>
                  <a:xfrm>
                    <a:off x="1928019" y="3148697"/>
                    <a:ext cx="399368" cy="0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0" name="Rectangle 109"/>
                <p:cNvSpPr/>
                <p:nvPr/>
              </p:nvSpPr>
              <p:spPr>
                <a:xfrm>
                  <a:off x="1981200" y="2743200"/>
                  <a:ext cx="620119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406400" algn="l"/>
                    </a:tabLst>
                  </a:pPr>
                  <a:r>
                    <a:rPr lang="en-IN" sz="14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  <a:sym typeface="Symbol"/>
                    </a:rPr>
                    <a:t>625</a:t>
                  </a:r>
                  <a:endParaRPr lang="en-I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</a:endParaRPr>
                </a:p>
              </p:txBody>
            </p:sp>
            <p:cxnSp>
              <p:nvCxnSpPr>
                <p:cNvPr id="111" name="Straight Connector 110"/>
                <p:cNvCxnSpPr/>
                <p:nvPr/>
              </p:nvCxnSpPr>
              <p:spPr>
                <a:xfrm flipV="1">
                  <a:off x="2057854" y="3005376"/>
                  <a:ext cx="308655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Rectangle 111"/>
                <p:cNvSpPr/>
                <p:nvPr/>
              </p:nvSpPr>
              <p:spPr>
                <a:xfrm>
                  <a:off x="2038777" y="2968823"/>
                  <a:ext cx="38390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406400" algn="l"/>
                    </a:tabLst>
                  </a:pPr>
                  <a:r>
                    <a:rPr lang="en-IN" sz="14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  <a:sym typeface="Symbol"/>
                    </a:rPr>
                    <a:t>98</a:t>
                  </a:r>
                  <a:endParaRPr lang="en-IN" sz="1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</a:endParaRPr>
                </a:p>
              </p:txBody>
            </p:sp>
          </p:grpSp>
          <p:sp>
            <p:nvSpPr>
              <p:cNvPr id="91" name="Rectangle 90"/>
              <p:cNvSpPr/>
              <p:nvPr/>
            </p:nvSpPr>
            <p:spPr>
              <a:xfrm>
                <a:off x="2408823" y="914400"/>
                <a:ext cx="52455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sz="1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  <a:sym typeface="Symbol"/>
                  </a:rPr>
                  <a:t>(ii)</a:t>
                </a:r>
                <a:endPara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</a:endParaRPr>
              </a:p>
            </p:txBody>
          </p:sp>
        </p:grpSp>
      </p:grpSp>
      <p:sp>
        <p:nvSpPr>
          <p:cNvPr id="124" name="Rounded Rectangle 12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8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7" grpId="0"/>
      <p:bldP spid="83" grpId="0"/>
      <p:bldP spid="94" grpId="0"/>
      <p:bldP spid="59" grpId="0"/>
      <p:bldP spid="63" grpId="0"/>
      <p:bldP spid="69" grpId="0"/>
      <p:bldP spid="95" grpId="0"/>
      <p:bldP spid="99" grpId="0"/>
      <p:bldP spid="104" grpId="0"/>
      <p:bldP spid="106" grpId="0"/>
      <p:bldP spid="108" grpId="0"/>
      <p:bldP spid="12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 Diagonal Corner Rectangle 104"/>
          <p:cNvSpPr/>
          <p:nvPr/>
        </p:nvSpPr>
        <p:spPr>
          <a:xfrm rot="5400000">
            <a:off x="1518007" y="724461"/>
            <a:ext cx="3025746" cy="4770937"/>
          </a:xfrm>
          <a:prstGeom prst="round2Diag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7" name="Rectangle 106"/>
          <p:cNvSpPr/>
          <p:nvPr>
            <p:custDataLst>
              <p:tags r:id="rId1"/>
            </p:custDataLst>
          </p:nvPr>
        </p:nvSpPr>
        <p:spPr>
          <a:xfrm>
            <a:off x="641027" y="158115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600200" y="1343025"/>
            <a:ext cx="883237" cy="861774"/>
            <a:chOff x="1675924" y="2433876"/>
            <a:chExt cx="883237" cy="861774"/>
          </a:xfrm>
        </p:grpSpPr>
        <p:grpSp>
          <p:nvGrpSpPr>
            <p:cNvPr id="55" name="Group 54"/>
            <p:cNvGrpSpPr/>
            <p:nvPr/>
          </p:nvGrpSpPr>
          <p:grpSpPr>
            <a:xfrm>
              <a:off x="1675924" y="2433876"/>
              <a:ext cx="762000" cy="861774"/>
              <a:chOff x="1628299" y="2811899"/>
              <a:chExt cx="762000" cy="861774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628299" y="2811899"/>
                <a:ext cx="380355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</a:t>
                </a:r>
                <a:r>
                  <a:rPr lang="en-I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</a:t>
                </a:r>
                <a:endParaRPr lang="en-I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 flipV="1">
                <a:off x="1946292" y="3154799"/>
                <a:ext cx="444007" cy="45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ectangle 55"/>
            <p:cNvSpPr/>
            <p:nvPr/>
          </p:nvSpPr>
          <p:spPr>
            <a:xfrm>
              <a:off x="1942624" y="2743200"/>
              <a:ext cx="6165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625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2047399" y="3022402"/>
              <a:ext cx="335583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1996866" y="2968823"/>
              <a:ext cx="44263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98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1265823" y="1647916"/>
            <a:ext cx="55345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(ii)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362200" y="1814365"/>
            <a:ext cx="41057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305050" y="2333716"/>
            <a:ext cx="41057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98475" y="2200366"/>
            <a:ext cx="743813" cy="593123"/>
            <a:chOff x="2698475" y="2200366"/>
            <a:chExt cx="743813" cy="593123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2722893" y="2473020"/>
              <a:ext cx="5404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2798443" y="2200366"/>
              <a:ext cx="4447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25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98"/>
                <p:cNvSpPr txBox="1"/>
                <p:nvPr/>
              </p:nvSpPr>
              <p:spPr>
                <a:xfrm>
                  <a:off x="2698475" y="2428966"/>
                  <a:ext cx="743813" cy="364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man Old Style" pitchFamily="18" charset="0"/>
                      <a:ea typeface="Cambria Math" pitchFamily="18" charset="0"/>
                    </a:rPr>
                    <a:t>7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2</m:t>
                          </m:r>
                        </m:e>
                      </m:rad>
                    </m:oMath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475" y="2428966"/>
                  <a:ext cx="743813" cy="36452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4918" b="-2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Rectangle 62"/>
          <p:cNvSpPr/>
          <p:nvPr/>
        </p:nvSpPr>
        <p:spPr>
          <a:xfrm>
            <a:off x="3352763" y="2314575"/>
            <a:ext cx="41057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×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05050" y="2867116"/>
            <a:ext cx="23175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113424" y="3714750"/>
            <a:ext cx="337535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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471112" y="3324225"/>
            <a:ext cx="949817" cy="861774"/>
            <a:chOff x="1675924" y="2433876"/>
            <a:chExt cx="949817" cy="861774"/>
          </a:xfrm>
        </p:grpSpPr>
        <p:grpSp>
          <p:nvGrpSpPr>
            <p:cNvPr id="74" name="Group 73"/>
            <p:cNvGrpSpPr/>
            <p:nvPr/>
          </p:nvGrpSpPr>
          <p:grpSpPr>
            <a:xfrm>
              <a:off x="1675924" y="2433876"/>
              <a:ext cx="762000" cy="861774"/>
              <a:chOff x="1628299" y="2811899"/>
              <a:chExt cx="762000" cy="861774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628299" y="2811899"/>
                <a:ext cx="380355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</a:t>
                </a:r>
                <a:r>
                  <a:rPr lang="en-IN" sz="32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  <a:sym typeface="Symbol"/>
                  </a:rPr>
                  <a:t></a:t>
                </a:r>
                <a:endParaRPr lang="en-I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 flipV="1">
                <a:off x="1946292" y="3154799"/>
                <a:ext cx="444007" cy="452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/>
            <p:cNvSpPr/>
            <p:nvPr/>
          </p:nvSpPr>
          <p:spPr>
            <a:xfrm>
              <a:off x="1981200" y="2743200"/>
              <a:ext cx="6445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625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2059195" y="3003352"/>
              <a:ext cx="369141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2054016" y="2968823"/>
              <a:ext cx="5145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98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2305050" y="3787973"/>
            <a:ext cx="23175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83667" y="3676650"/>
            <a:ext cx="1125629" cy="506560"/>
            <a:chOff x="4947923" y="3409950"/>
            <a:chExt cx="1125629" cy="506560"/>
          </a:xfrm>
        </p:grpSpPr>
        <p:sp>
          <p:nvSpPr>
            <p:cNvPr id="96" name="TextBox 95"/>
            <p:cNvSpPr txBox="1"/>
            <p:nvPr/>
          </p:nvSpPr>
          <p:spPr>
            <a:xfrm>
              <a:off x="4947923" y="3409950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25 ×1.414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5048420" y="3676650"/>
              <a:ext cx="925722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5243198" y="3608733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14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286000" y="4243438"/>
            <a:ext cx="23175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2598420" y="4128305"/>
            <a:ext cx="720069" cy="537040"/>
            <a:chOff x="4981726" y="3406140"/>
            <a:chExt cx="720069" cy="537040"/>
          </a:xfrm>
        </p:grpSpPr>
        <p:sp>
          <p:nvSpPr>
            <p:cNvPr id="101" name="TextBox 100"/>
            <p:cNvSpPr txBox="1"/>
            <p:nvPr/>
          </p:nvSpPr>
          <p:spPr>
            <a:xfrm>
              <a:off x="4981726" y="3406140"/>
              <a:ext cx="7200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35.35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5079964" y="3676650"/>
              <a:ext cx="513853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5107456" y="3635403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14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104" name="Rectangle 103"/>
          <p:cNvSpPr/>
          <p:nvPr/>
        </p:nvSpPr>
        <p:spPr>
          <a:xfrm>
            <a:off x="3425841" y="4238625"/>
            <a:ext cx="23175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581400" y="4243337"/>
            <a:ext cx="9144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2.525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582276" y="1633390"/>
            <a:ext cx="1034838" cy="647609"/>
            <a:chOff x="3619500" y="1633390"/>
            <a:chExt cx="1034838" cy="64760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3696879" y="1953669"/>
              <a:ext cx="957459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98"/>
                <p:cNvSpPr txBox="1"/>
                <p:nvPr/>
              </p:nvSpPr>
              <p:spPr>
                <a:xfrm>
                  <a:off x="3638550" y="1909615"/>
                  <a:ext cx="1015788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49</m:t>
                            </m:r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en-US" sz="1600" b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52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8550" y="1909615"/>
                  <a:ext cx="1015788" cy="371384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98"/>
                <p:cNvSpPr txBox="1"/>
                <p:nvPr/>
              </p:nvSpPr>
              <p:spPr>
                <a:xfrm>
                  <a:off x="3619500" y="1633390"/>
                  <a:ext cx="1034838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1600" b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5</m:t>
                            </m:r>
                            <m: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itchFamily="18" charset="0"/>
                                <a:ea typeface="Cambria Math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en-US" sz="1600" b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25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108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500" y="1633390"/>
                  <a:ext cx="1034838" cy="37138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414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3706005" y="2152650"/>
            <a:ext cx="578656" cy="628559"/>
            <a:chOff x="3706005" y="2152650"/>
            <a:chExt cx="578656" cy="628559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744201" y="2463404"/>
              <a:ext cx="5404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98"/>
                <p:cNvSpPr txBox="1"/>
                <p:nvPr/>
              </p:nvSpPr>
              <p:spPr>
                <a:xfrm>
                  <a:off x="3762841" y="2409825"/>
                  <a:ext cx="450583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2841" y="2409825"/>
                  <a:ext cx="450583" cy="37138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4054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98"/>
                <p:cNvSpPr txBox="1"/>
                <p:nvPr/>
              </p:nvSpPr>
              <p:spPr>
                <a:xfrm>
                  <a:off x="3706005" y="2152650"/>
                  <a:ext cx="545205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144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005" y="2152650"/>
                  <a:ext cx="545205" cy="371384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2682609" y="2705100"/>
            <a:ext cx="727341" cy="555427"/>
            <a:chOff x="2666999" y="2705100"/>
            <a:chExt cx="727341" cy="555427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2758294" y="3006420"/>
              <a:ext cx="5945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98"/>
                <p:cNvSpPr txBox="1"/>
                <p:nvPr/>
              </p:nvSpPr>
              <p:spPr>
                <a:xfrm>
                  <a:off x="2666999" y="2705100"/>
                  <a:ext cx="663821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  <m:t>𝟐𝟓</m:t>
                        </m:r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71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999" y="2705100"/>
                  <a:ext cx="663821" cy="37138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r="-275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/>
            <p:cNvSpPr txBox="1"/>
            <p:nvPr/>
          </p:nvSpPr>
          <p:spPr>
            <a:xfrm>
              <a:off x="2743200" y="2952750"/>
              <a:ext cx="651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7 × 2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2286000" y="3283239"/>
            <a:ext cx="23175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647949" y="3178373"/>
            <a:ext cx="670561" cy="555427"/>
            <a:chOff x="2647949" y="3121223"/>
            <a:chExt cx="670561" cy="555427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2724004" y="3422543"/>
              <a:ext cx="5945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98"/>
                <p:cNvSpPr txBox="1"/>
                <p:nvPr/>
              </p:nvSpPr>
              <p:spPr>
                <a:xfrm>
                  <a:off x="2647949" y="3121223"/>
                  <a:ext cx="663821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  <m:t>𝟐𝟓</m:t>
                        </m:r>
                        <m:rad>
                          <m:radPr>
                            <m:degHide m:val="on"/>
                            <m:ctrlPr>
                              <a:rPr lang="en-US" sz="1600" b="1" i="1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 i="0" smtClean="0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113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49" y="3121223"/>
                  <a:ext cx="663821" cy="37138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275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TextBox 113"/>
            <p:cNvSpPr txBox="1"/>
            <p:nvPr/>
          </p:nvSpPr>
          <p:spPr>
            <a:xfrm>
              <a:off x="2854690" y="3368873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14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</p:grpSp>
      <p:sp>
        <p:nvSpPr>
          <p:cNvPr id="93" name="Rounded Rectangle 92"/>
          <p:cNvSpPr/>
          <p:nvPr/>
        </p:nvSpPr>
        <p:spPr>
          <a:xfrm>
            <a:off x="959383" y="295178"/>
            <a:ext cx="5212817" cy="112385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012590" y="278031"/>
            <a:ext cx="5312010" cy="1193343"/>
            <a:chOff x="1012590" y="278031"/>
            <a:chExt cx="5312010" cy="1193343"/>
          </a:xfrm>
        </p:grpSpPr>
        <p:grpSp>
          <p:nvGrpSpPr>
            <p:cNvPr id="117" name="Group 116"/>
            <p:cNvGrpSpPr/>
            <p:nvPr/>
          </p:nvGrpSpPr>
          <p:grpSpPr>
            <a:xfrm>
              <a:off x="1012590" y="278031"/>
              <a:ext cx="5312010" cy="600954"/>
              <a:chOff x="1012590" y="278031"/>
              <a:chExt cx="5312010" cy="600954"/>
            </a:xfrm>
          </p:grpSpPr>
          <p:sp>
            <p:nvSpPr>
              <p:cNvPr id="134" name="Rectangle 133"/>
              <p:cNvSpPr/>
              <p:nvPr>
                <p:custDataLst>
                  <p:tags r:id="rId2"/>
                </p:custDataLst>
              </p:nvPr>
            </p:nvSpPr>
            <p:spPr>
              <a:xfrm>
                <a:off x="1012590" y="294210"/>
                <a:ext cx="531201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568325" algn="l"/>
                  </a:tabLst>
                </a:pPr>
                <a:r>
                  <a:rPr lang="en-IN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cs typeface="Arial" charset="0"/>
                  </a:rPr>
                  <a:t>Given that       = 1.414 and      = 2.236, evaluate each of the following:  </a:t>
                </a:r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cs typeface="Arial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Box 98"/>
                  <p:cNvSpPr txBox="1"/>
                  <p:nvPr/>
                </p:nvSpPr>
                <p:spPr>
                  <a:xfrm>
                    <a:off x="2025015" y="285750"/>
                    <a:ext cx="487135" cy="3713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sz="1600" b="1" i="0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Book Antiqua" panose="02040602050305030304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e>
                          </m:rad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5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5015" y="285750"/>
                    <a:ext cx="487135" cy="371384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98"/>
                  <p:cNvSpPr txBox="1"/>
                  <p:nvPr/>
                </p:nvSpPr>
                <p:spPr>
                  <a:xfrm>
                    <a:off x="3418169" y="278031"/>
                    <a:ext cx="442850" cy="3713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ad>
                            <m:radPr>
                              <m:degHide m:val="on"/>
                              <m:ctrlPr>
                                <a:rPr lang="en-US" sz="1600" b="1" i="1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US" sz="1600" b="1" i="0" smtClean="0">
                                  <a:solidFill>
                                    <a:schemeClr val="bg1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Book Antiqua" panose="02040602050305030304" pitchFamily="18" charset="0"/>
                                  <a:ea typeface="Cambria Math" pitchFamily="18" charset="0"/>
                                </a:rPr>
                                <m:t>5</m:t>
                              </m:r>
                            </m:e>
                          </m:rad>
                        </m:oMath>
                      </m:oMathPara>
                    </a14:m>
                    <a:endPara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6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8169" y="278031"/>
                    <a:ext cx="442850" cy="371384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r="-13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8" name="Group 117"/>
            <p:cNvGrpSpPr/>
            <p:nvPr/>
          </p:nvGrpSpPr>
          <p:grpSpPr>
            <a:xfrm>
              <a:off x="1447800" y="590550"/>
              <a:ext cx="790575" cy="861774"/>
              <a:chOff x="1675924" y="2433876"/>
              <a:chExt cx="790575" cy="861774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1675924" y="2433876"/>
                <a:ext cx="632460" cy="861774"/>
                <a:chOff x="1628299" y="2811899"/>
                <a:chExt cx="632460" cy="861774"/>
              </a:xfrm>
            </p:grpSpPr>
            <p:sp>
              <p:nvSpPr>
                <p:cNvPr id="132" name="Rectangle 131"/>
                <p:cNvSpPr/>
                <p:nvPr/>
              </p:nvSpPr>
              <p:spPr>
                <a:xfrm>
                  <a:off x="1628299" y="2811899"/>
                  <a:ext cx="380355" cy="8617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406400" algn="l"/>
                    </a:tabLst>
                  </a:pPr>
                  <a:r>
                    <a:rPr lang="en-IN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  <a:sym typeface="Symbol"/>
                    </a:rPr>
                    <a:t></a:t>
                  </a:r>
                  <a:r>
                    <a:rPr lang="en-IN" sz="32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  <a:sym typeface="Symbol"/>
                    </a:rPr>
                    <a:t></a:t>
                  </a:r>
                  <a:endParaRPr lang="en-I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</a:endParaRPr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1924652" y="3148741"/>
                  <a:ext cx="336107" cy="343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Rectangle 128"/>
              <p:cNvSpPr/>
              <p:nvPr/>
            </p:nvSpPr>
            <p:spPr>
              <a:xfrm>
                <a:off x="1981200" y="2743200"/>
                <a:ext cx="48529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sz="1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  <a:sym typeface="Symbol"/>
                  </a:rPr>
                  <a:t>36</a:t>
                </a:r>
                <a:endPara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</a:endParaRPr>
              </a:p>
            </p:txBody>
          </p:sp>
          <p:cxnSp>
            <p:nvCxnSpPr>
              <p:cNvPr id="130" name="Straight Connector 129"/>
              <p:cNvCxnSpPr/>
              <p:nvPr/>
            </p:nvCxnSpPr>
            <p:spPr>
              <a:xfrm>
                <a:off x="2034848" y="2997002"/>
                <a:ext cx="25908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 130"/>
              <p:cNvSpPr/>
              <p:nvPr/>
            </p:nvSpPr>
            <p:spPr>
              <a:xfrm>
                <a:off x="2031156" y="2954576"/>
                <a:ext cx="3306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sz="1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  <a:sym typeface="Symbol"/>
                  </a:rPr>
                  <a:t>5</a:t>
                </a:r>
                <a:endPara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</a:endParaRPr>
              </a:p>
            </p:txBody>
          </p:sp>
        </p:grpSp>
        <p:sp>
          <p:nvSpPr>
            <p:cNvPr id="119" name="Rectangle 118"/>
            <p:cNvSpPr/>
            <p:nvPr/>
          </p:nvSpPr>
          <p:spPr>
            <a:xfrm>
              <a:off x="1113424" y="895350"/>
              <a:ext cx="4105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  <a:sym typeface="Symbol"/>
                </a:rPr>
                <a:t>(</a:t>
              </a:r>
              <a:r>
                <a:rPr lang="en-IN" sz="1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  <a:sym typeface="Symbol"/>
                </a:rPr>
                <a:t>i</a:t>
              </a: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  <a:sym typeface="Symbol"/>
                </a:rPr>
                <a:t>)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itchFamily="18" charset="0"/>
                <a:cs typeface="Arial" charset="0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2743200" y="609600"/>
              <a:ext cx="925395" cy="861774"/>
              <a:chOff x="1675924" y="2433876"/>
              <a:chExt cx="925395" cy="86177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1675924" y="2433876"/>
                <a:ext cx="699088" cy="861774"/>
                <a:chOff x="1628299" y="2811899"/>
                <a:chExt cx="699088" cy="861774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1628299" y="2811899"/>
                  <a:ext cx="380355" cy="8617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  <a:tabLst>
                      <a:tab pos="406400" algn="l"/>
                    </a:tabLst>
                  </a:pPr>
                  <a:r>
                    <a:rPr lang="en-IN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  <a:sym typeface="Symbol"/>
                    </a:rPr>
                    <a:t></a:t>
                  </a:r>
                  <a:r>
                    <a:rPr lang="en-IN" sz="32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ook Antiqua" panose="02040602050305030304" pitchFamily="18" charset="0"/>
                      <a:ea typeface="Cambria Math" pitchFamily="18" charset="0"/>
                      <a:cs typeface="Arial" charset="0"/>
                      <a:sym typeface="Symbol"/>
                    </a:rPr>
                    <a:t></a:t>
                  </a:r>
                  <a:endParaRPr lang="en-IN" sz="3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</a:endParaRPr>
                </a:p>
              </p:txBody>
            </p:sp>
            <p:cxnSp>
              <p:nvCxnSpPr>
                <p:cNvPr id="127" name="Straight Connector 126"/>
                <p:cNvCxnSpPr/>
                <p:nvPr/>
              </p:nvCxnSpPr>
              <p:spPr>
                <a:xfrm>
                  <a:off x="1928019" y="3148697"/>
                  <a:ext cx="399368" cy="0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Rectangle 122"/>
              <p:cNvSpPr/>
              <p:nvPr/>
            </p:nvSpPr>
            <p:spPr>
              <a:xfrm>
                <a:off x="1981200" y="2743200"/>
                <a:ext cx="62011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sz="1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  <a:sym typeface="Symbol"/>
                  </a:rPr>
                  <a:t>625</a:t>
                </a:r>
                <a:endPara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</a:endParaRPr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flipV="1">
                <a:off x="2057854" y="3005376"/>
                <a:ext cx="308655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ectangle 124"/>
              <p:cNvSpPr/>
              <p:nvPr/>
            </p:nvSpPr>
            <p:spPr>
              <a:xfrm>
                <a:off x="2038777" y="2968823"/>
                <a:ext cx="3839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tabLst>
                    <a:tab pos="406400" algn="l"/>
                  </a:tabLst>
                </a:pPr>
                <a:r>
                  <a:rPr lang="en-IN" sz="1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 Antiqua" panose="02040602050305030304" pitchFamily="18" charset="0"/>
                    <a:ea typeface="Cambria Math" pitchFamily="18" charset="0"/>
                    <a:cs typeface="Arial" charset="0"/>
                    <a:sym typeface="Symbol"/>
                  </a:rPr>
                  <a:t>98</a:t>
                </a:r>
                <a:endParaRPr lang="en-IN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</a:endParaRPr>
              </a:p>
            </p:txBody>
          </p:sp>
        </p:grpSp>
        <p:sp>
          <p:nvSpPr>
            <p:cNvPr id="121" name="Rectangle 120"/>
            <p:cNvSpPr/>
            <p:nvPr/>
          </p:nvSpPr>
          <p:spPr>
            <a:xfrm>
              <a:off x="2408823" y="914400"/>
              <a:ext cx="52455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cs typeface="Arial" charset="0"/>
                  <a:sym typeface="Symbol"/>
                </a:rPr>
                <a:t>(ii)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3628024" y="1809750"/>
            <a:ext cx="410576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IN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=</a:t>
            </a:r>
            <a:endParaRPr lang="en-I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3840670" y="1686016"/>
            <a:ext cx="599725" cy="590459"/>
            <a:chOff x="3688270" y="2190750"/>
            <a:chExt cx="599725" cy="590459"/>
          </a:xfrm>
        </p:grpSpPr>
        <p:cxnSp>
          <p:nvCxnSpPr>
            <p:cNvPr id="141" name="Straight Connector 140"/>
            <p:cNvCxnSpPr/>
            <p:nvPr/>
          </p:nvCxnSpPr>
          <p:spPr>
            <a:xfrm>
              <a:off x="3744201" y="2463404"/>
              <a:ext cx="5404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98"/>
                <p:cNvSpPr txBox="1"/>
                <p:nvPr/>
              </p:nvSpPr>
              <p:spPr>
                <a:xfrm>
                  <a:off x="3688270" y="2409825"/>
                  <a:ext cx="599725" cy="3713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7</m:t>
                        </m:r>
                        <m:rad>
                          <m:radPr>
                            <m:degHide m:val="on"/>
                            <m:ctrlPr>
                              <a:rPr lang="en-US" sz="1600" b="1" i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/>
                                <a:ea typeface="Cambria Math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600" b="1">
                                <a:solidFill>
                                  <a:schemeClr val="bg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Bookman Old Style" pitchFamily="18" charset="0"/>
                                <a:ea typeface="Cambria Math" pitchFamily="18" charset="0"/>
                              </a:rPr>
                              <m:t>2</m:t>
                            </m:r>
                          </m:e>
                        </m:rad>
                      </m:oMath>
                    </m:oMathPara>
                  </a14:m>
                  <a:endPara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endParaRPr>
                </a:p>
              </p:txBody>
            </p:sp>
          </mc:Choice>
          <mc:Fallback xmlns="">
            <p:sp>
              <p:nvSpPr>
                <p:cNvPr id="142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8270" y="2409825"/>
                  <a:ext cx="599725" cy="371384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r="-2041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/>
            <p:cNvSpPr/>
            <p:nvPr/>
          </p:nvSpPr>
          <p:spPr>
            <a:xfrm>
              <a:off x="3793868" y="2190750"/>
              <a:ext cx="4447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406400" algn="l"/>
                </a:tabLst>
              </a:pPr>
              <a:r>
                <a:rPr lang="en-IN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25</a:t>
              </a:r>
              <a:endParaRPr lang="en-IN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145" name="Rounded Rectangle 144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2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4" grpId="0"/>
      <p:bldP spid="59" grpId="0"/>
      <p:bldP spid="63" grpId="0"/>
      <p:bldP spid="69" grpId="0"/>
      <p:bldP spid="72" grpId="0"/>
      <p:bldP spid="95" grpId="0"/>
      <p:bldP spid="99" grpId="0"/>
      <p:bldP spid="104" grpId="0"/>
      <p:bldP spid="106" grpId="0"/>
      <p:bldP spid="112" grpId="0"/>
      <p:bldP spid="1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795"/>
            <a:ext cx="9144000" cy="517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/>
          <p:cNvSpPr/>
          <p:nvPr/>
        </p:nvSpPr>
        <p:spPr>
          <a:xfrm>
            <a:off x="3479049" y="2998686"/>
            <a:ext cx="280991" cy="1561012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443480" y="2995934"/>
            <a:ext cx="244471" cy="1566516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471420" y="1263930"/>
            <a:ext cx="214084" cy="1158150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3277971" y="1263930"/>
            <a:ext cx="300392" cy="1158150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3743334" y="2987196"/>
            <a:ext cx="528637" cy="1576622"/>
          </a:xfrm>
          <a:prstGeom prst="roundRect">
            <a:avLst/>
          </a:prstGeom>
          <a:solidFill>
            <a:srgbClr val="FF6699">
              <a:alpha val="6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554730" y="1256100"/>
            <a:ext cx="285748" cy="1158150"/>
          </a:xfrm>
          <a:prstGeom prst="roundRect">
            <a:avLst/>
          </a:prstGeom>
          <a:solidFill>
            <a:srgbClr val="FF6699">
              <a:alpha val="6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34445" y="1485432"/>
            <a:ext cx="1562202" cy="634119"/>
            <a:chOff x="3259481" y="470689"/>
            <a:chExt cx="1760327" cy="634119"/>
          </a:xfrm>
        </p:grpSpPr>
        <p:sp>
          <p:nvSpPr>
            <p:cNvPr id="15" name="Rounded Rectangle 14"/>
            <p:cNvSpPr/>
            <p:nvPr/>
          </p:nvSpPr>
          <p:spPr>
            <a:xfrm>
              <a:off x="3259481" y="482673"/>
              <a:ext cx="1760327" cy="622135"/>
            </a:xfrm>
            <a:prstGeom prst="roundRect">
              <a:avLst/>
            </a:prstGeom>
            <a:solidFill>
              <a:srgbClr val="F1C751">
                <a:alpha val="40392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lt1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" name="Rectangle 2"/>
            <p:cNvSpPr txBox="1">
              <a:spLocks noChangeArrowheads="1"/>
            </p:cNvSpPr>
            <p:nvPr/>
          </p:nvSpPr>
          <p:spPr>
            <a:xfrm>
              <a:off x="3445509" y="470689"/>
              <a:ext cx="1371600" cy="342900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1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We have one zero</a:t>
              </a:r>
              <a:endParaRPr lang="en-US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2652773" y="1263158"/>
            <a:ext cx="153806" cy="1158150"/>
          </a:xfrm>
          <a:prstGeom prst="roundRect">
            <a:avLst/>
          </a:prstGeom>
          <a:solidFill>
            <a:srgbClr val="FF6699">
              <a:alpha val="6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1242666"/>
            <a:ext cx="614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10</a:t>
            </a:r>
            <a:r>
              <a:rPr lang="en-US" sz="16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6240" y="1242666"/>
            <a:ext cx="100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  100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400" y="1642716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20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36240" y="1642716"/>
            <a:ext cx="1233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  400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8400" y="2090391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80</a:t>
            </a:r>
            <a:r>
              <a:rPr lang="en-US" sz="16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6240" y="2090391"/>
            <a:ext cx="1005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 6400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39" name="TextBox 52"/>
          <p:cNvSpPr txBox="1"/>
          <p:nvPr/>
        </p:nvSpPr>
        <p:spPr>
          <a:xfrm>
            <a:off x="2588304" y="61606"/>
            <a:ext cx="3763588" cy="708009"/>
          </a:xfrm>
          <a:prstGeom prst="round2Diag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b="1" dirty="0" smtClean="0">
                <a:solidFill>
                  <a:srgbClr val="FF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Square of numbers which are multiples of 10</a:t>
            </a:r>
            <a:endParaRPr lang="en-US" b="1" dirty="0">
              <a:solidFill>
                <a:srgbClr val="FFFF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751405" y="1108780"/>
            <a:ext cx="1655893" cy="693712"/>
            <a:chOff x="1879788" y="3961890"/>
            <a:chExt cx="1327433" cy="693712"/>
          </a:xfrm>
        </p:grpSpPr>
        <p:sp>
          <p:nvSpPr>
            <p:cNvPr id="41" name="Rounded Rectangle 40"/>
            <p:cNvSpPr/>
            <p:nvPr/>
          </p:nvSpPr>
          <p:spPr>
            <a:xfrm>
              <a:off x="1879788" y="3983866"/>
              <a:ext cx="1324392" cy="603704"/>
            </a:xfrm>
            <a:prstGeom prst="roundRect">
              <a:avLst/>
            </a:prstGeom>
            <a:solidFill>
              <a:srgbClr val="CC00CC">
                <a:alpha val="40784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884425" y="3961890"/>
              <a:ext cx="1322796" cy="693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</a:rPr>
                <a:t>But we have two zeros</a:t>
              </a:r>
              <a:endParaRPr lang="en-US" b="1" dirty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2658005" y="2987196"/>
            <a:ext cx="285068" cy="1576622"/>
          </a:xfrm>
          <a:prstGeom prst="roundRect">
            <a:avLst/>
          </a:prstGeom>
          <a:solidFill>
            <a:srgbClr val="FF6699">
              <a:alpha val="62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latin typeface="Bookman Old Style" pitchFamily="18" charset="0"/>
            </a:endParaRPr>
          </a:p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38400" y="2920308"/>
            <a:ext cx="764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100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00400" y="2923999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 10000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38400" y="3369729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200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00400" y="3367269"/>
            <a:ext cx="1233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 40000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38400" y="3811768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700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00400" y="381053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490000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38400" y="4253808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900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00400" y="4253808"/>
            <a:ext cx="145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rPr>
              <a:t>810000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01650" y="2631991"/>
            <a:ext cx="1543880" cy="623110"/>
            <a:chOff x="3422355" y="479645"/>
            <a:chExt cx="1400237" cy="623110"/>
          </a:xfrm>
        </p:grpSpPr>
        <p:sp>
          <p:nvSpPr>
            <p:cNvPr id="57" name="Rounded Rectangle 56"/>
            <p:cNvSpPr/>
            <p:nvPr/>
          </p:nvSpPr>
          <p:spPr>
            <a:xfrm>
              <a:off x="3422355" y="479645"/>
              <a:ext cx="1400237" cy="623110"/>
            </a:xfrm>
            <a:prstGeom prst="roundRect">
              <a:avLst/>
            </a:prstGeom>
            <a:solidFill>
              <a:srgbClr val="F1C751">
                <a:alpha val="40392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lt1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8" name="Rectangle 2"/>
            <p:cNvSpPr txBox="1">
              <a:spLocks noChangeArrowheads="1"/>
            </p:cNvSpPr>
            <p:nvPr/>
          </p:nvSpPr>
          <p:spPr>
            <a:xfrm>
              <a:off x="3445509" y="497584"/>
              <a:ext cx="1371600" cy="342900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We have two zeros</a:t>
              </a:r>
              <a:endParaRPr lang="en-US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751405" y="2598886"/>
            <a:ext cx="1677490" cy="607510"/>
            <a:chOff x="1850040" y="3977066"/>
            <a:chExt cx="1416002" cy="607510"/>
          </a:xfrm>
        </p:grpSpPr>
        <p:sp>
          <p:nvSpPr>
            <p:cNvPr id="62" name="Rounded Rectangle 61"/>
            <p:cNvSpPr/>
            <p:nvPr/>
          </p:nvSpPr>
          <p:spPr>
            <a:xfrm>
              <a:off x="1873489" y="4010171"/>
              <a:ext cx="1337630" cy="574405"/>
            </a:xfrm>
            <a:prstGeom prst="roundRect">
              <a:avLst/>
            </a:prstGeom>
            <a:solidFill>
              <a:srgbClr val="CC00CC">
                <a:alpha val="40784"/>
              </a:srgb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850040" y="3977066"/>
              <a:ext cx="14160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But we have four zeros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540253" y="1478128"/>
            <a:ext cx="3191996" cy="1282995"/>
            <a:chOff x="4864410" y="3629229"/>
            <a:chExt cx="2747278" cy="1181646"/>
          </a:xfrm>
        </p:grpSpPr>
        <p:sp>
          <p:nvSpPr>
            <p:cNvPr id="66" name="Rounded Rectangle 65"/>
            <p:cNvSpPr/>
            <p:nvPr/>
          </p:nvSpPr>
          <p:spPr>
            <a:xfrm>
              <a:off x="4873815" y="3629229"/>
              <a:ext cx="2704059" cy="1181646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864410" y="3672010"/>
              <a:ext cx="2747278" cy="1105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CC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Square numbers which are multiples of 10 only have even number of zeros at the end</a:t>
              </a:r>
              <a:endParaRPr lang="en-US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945100" y="1693331"/>
            <a:ext cx="2550710" cy="958825"/>
            <a:chOff x="4810538" y="3733621"/>
            <a:chExt cx="2765066" cy="958825"/>
          </a:xfrm>
        </p:grpSpPr>
        <p:sp>
          <p:nvSpPr>
            <p:cNvPr id="77" name="Rounded Rectangle 76"/>
            <p:cNvSpPr/>
            <p:nvPr/>
          </p:nvSpPr>
          <p:spPr>
            <a:xfrm>
              <a:off x="4832768" y="3733621"/>
              <a:ext cx="2704059" cy="958825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10538" y="3743261"/>
              <a:ext cx="27650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CC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Numbers 1, 4, 64 are squares of 1, 2, 8 respectively.</a:t>
              </a:r>
              <a:endParaRPr lang="en-US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921459" y="1601129"/>
            <a:ext cx="2810790" cy="997757"/>
            <a:chOff x="4669556" y="3721775"/>
            <a:chExt cx="3047003" cy="997757"/>
          </a:xfrm>
        </p:grpSpPr>
        <p:sp>
          <p:nvSpPr>
            <p:cNvPr id="81" name="Rounded Rectangle 80"/>
            <p:cNvSpPr/>
            <p:nvPr/>
          </p:nvSpPr>
          <p:spPr>
            <a:xfrm>
              <a:off x="4669556" y="3721775"/>
              <a:ext cx="3047003" cy="997757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810538" y="3743261"/>
              <a:ext cx="276506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CC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Numbers 1, 4, 49, 81 are squares of 1, 2, 7, 8 respectively.</a:t>
              </a:r>
              <a:endParaRPr lang="en-US" b="1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92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85" grpId="0" animBg="1"/>
      <p:bldP spid="85" grpId="1" animBg="1"/>
      <p:bldP spid="79" grpId="0" animBg="1"/>
      <p:bldP spid="79" grpId="1" animBg="1"/>
      <p:bldP spid="75" grpId="0" animBg="1"/>
      <p:bldP spid="75" grpId="1" animBg="1"/>
      <p:bldP spid="64" grpId="0" animBg="1"/>
      <p:bldP spid="64" grpId="1" animBg="1"/>
      <p:bldP spid="43" grpId="0" animBg="1"/>
      <p:bldP spid="43" grpId="1" animBg="1"/>
      <p:bldP spid="32" grpId="0" animBg="1"/>
      <p:bldP spid="32" grpId="1" animBg="1"/>
      <p:bldP spid="8" grpId="0"/>
      <p:bldP spid="9" grpId="0"/>
      <p:bldP spid="10" grpId="0"/>
      <p:bldP spid="11" grpId="0"/>
      <p:bldP spid="12" grpId="0"/>
      <p:bldP spid="13" grpId="0"/>
      <p:bldP spid="39" grpId="0" animBg="1"/>
      <p:bldP spid="45" grpId="0" animBg="1"/>
      <p:bldP spid="45" grpId="1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 Diagonal Corner Rectangle 21"/>
          <p:cNvSpPr/>
          <p:nvPr/>
        </p:nvSpPr>
        <p:spPr>
          <a:xfrm>
            <a:off x="835460" y="1003441"/>
            <a:ext cx="2462930" cy="748890"/>
          </a:xfrm>
          <a:prstGeom prst="round2DiagRect">
            <a:avLst>
              <a:gd name="adj1" fmla="val 31930"/>
              <a:gd name="adj2" fmla="val 0"/>
            </a:avLst>
          </a:prstGeom>
          <a:solidFill>
            <a:srgbClr val="FFCC66"/>
          </a:solidFill>
          <a:ln w="57150"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100"/>
              </a:lnSpc>
            </a:pPr>
            <a:r>
              <a:rPr lang="en-US" sz="2000" dirty="0">
                <a:ln>
                  <a:solidFill>
                    <a:srgbClr val="6600FF"/>
                  </a:solidFill>
                </a:ln>
                <a:solidFill>
                  <a:srgbClr val="66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ln>
                  <a:solidFill>
                    <a:srgbClr val="6600FF"/>
                  </a:solidFill>
                </a:ln>
                <a:solidFill>
                  <a:srgbClr val="66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sz="2000" dirty="0">
              <a:ln>
                <a:solidFill>
                  <a:srgbClr val="6600FF"/>
                </a:solidFill>
              </a:ln>
              <a:solidFill>
                <a:srgbClr val="6600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 hidden="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38" y="1748420"/>
            <a:ext cx="1834862" cy="18333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6775" y="102458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  <a:ea typeface="Cambria Math" pitchFamily="18" charset="0"/>
                <a:cs typeface="Arial" pitchFamily="34" charset="0"/>
              </a:rPr>
              <a:t>1000</a:t>
            </a:r>
            <a:r>
              <a:rPr lang="en-US" b="1" baseline="30000" dirty="0" smtClean="0">
                <a:latin typeface="Bookman Old Style" pitchFamily="18" charset="0"/>
                <a:ea typeface="Cambria Math" pitchFamily="18" charset="0"/>
                <a:cs typeface="Arial" pitchFamily="34" charset="0"/>
              </a:rPr>
              <a:t> 2  </a:t>
            </a:r>
            <a:r>
              <a:rPr lang="en-US" b="1" dirty="0" smtClean="0">
                <a:latin typeface="Bookman Old Style" pitchFamily="18" charset="0"/>
                <a:ea typeface="Cambria Math" pitchFamily="18" charset="0"/>
                <a:cs typeface="Arial" pitchFamily="34" charset="0"/>
              </a:rPr>
              <a:t> = 1000000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6775" y="1391365"/>
            <a:ext cx="267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pitchFamily="18" charset="0"/>
                <a:ea typeface="Cambria Math" pitchFamily="18" charset="0"/>
                <a:cs typeface="Arial" pitchFamily="34" charset="0"/>
              </a:rPr>
              <a:t>2000</a:t>
            </a:r>
            <a:r>
              <a:rPr lang="en-US" b="1" baseline="30000" dirty="0" smtClean="0">
                <a:latin typeface="Bookman Old Style" pitchFamily="18" charset="0"/>
                <a:ea typeface="Cambria Math" pitchFamily="18" charset="0"/>
                <a:cs typeface="Arial" pitchFamily="34" charset="0"/>
              </a:rPr>
              <a:t>2</a:t>
            </a:r>
            <a:r>
              <a:rPr lang="en-US" b="1" dirty="0" smtClean="0">
                <a:latin typeface="Bookman Old Style" pitchFamily="18" charset="0"/>
                <a:ea typeface="Cambria Math" pitchFamily="18" charset="0"/>
                <a:cs typeface="Arial" pitchFamily="34" charset="0"/>
              </a:rPr>
              <a:t>   = 4000000</a:t>
            </a:r>
            <a:r>
              <a:rPr lang="en-US" b="1" baseline="30000" dirty="0" smtClean="0">
                <a:latin typeface="Bookman Old Style" pitchFamily="18" charset="0"/>
                <a:ea typeface="Cambria Math" pitchFamily="18" charset="0"/>
                <a:cs typeface="Arial" pitchFamily="34" charset="0"/>
              </a:rPr>
              <a:t> </a:t>
            </a:r>
            <a:endParaRPr lang="en-US" b="1" baseline="30000" dirty="0">
              <a:latin typeface="Bookman Old Style" pitchFamily="18" charset="0"/>
              <a:ea typeface="Cambria Math" pitchFamily="18" charset="0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2386" y="425359"/>
            <a:ext cx="1664936" cy="471336"/>
            <a:chOff x="820199" y="3339064"/>
            <a:chExt cx="900628" cy="308382"/>
          </a:xfrm>
        </p:grpSpPr>
        <p:sp>
          <p:nvSpPr>
            <p:cNvPr id="20" name="Pentagon 19"/>
            <p:cNvSpPr/>
            <p:nvPr/>
          </p:nvSpPr>
          <p:spPr>
            <a:xfrm rot="10800000" flipH="1" flipV="1">
              <a:off x="820199" y="3339064"/>
              <a:ext cx="826429" cy="308382"/>
            </a:xfrm>
            <a:prstGeom prst="homePlat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prstDash val="sys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9380" y="3355072"/>
              <a:ext cx="891447" cy="26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Bookman Old Style" pitchFamily="18" charset="0"/>
                  <a:ea typeface="Cambria Math" panose="02040503050406030204" pitchFamily="18" charset="0"/>
                </a:rPr>
                <a:t>Example</a:t>
              </a:r>
              <a:endParaRPr lang="en-US" sz="2000" b="1" baseline="30000" dirty="0">
                <a:solidFill>
                  <a:schemeClr val="bg1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030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>
            <p:custDataLst>
              <p:tags r:id="rId1"/>
            </p:custDataLst>
          </p:nvPr>
        </p:nvSpPr>
        <p:spPr>
          <a:xfrm>
            <a:off x="561958" y="2371277"/>
            <a:ext cx="4096512" cy="1005840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4633" y="2375701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/>
          <p:cNvSpPr/>
          <p:nvPr>
            <p:custDataLst>
              <p:tags r:id="rId2"/>
            </p:custDataLst>
          </p:nvPr>
        </p:nvSpPr>
        <p:spPr>
          <a:xfrm>
            <a:off x="594554" y="1119378"/>
            <a:ext cx="4091746" cy="1004132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8" name="Rectangle 17"/>
          <p:cNvSpPr/>
          <p:nvPr>
            <p:custDataLst>
              <p:tags r:id="rId3"/>
            </p:custDataLst>
          </p:nvPr>
        </p:nvSpPr>
        <p:spPr>
          <a:xfrm>
            <a:off x="977900" y="1770361"/>
            <a:ext cx="3448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1057 is not a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" name="Rectangle 10"/>
          <p:cNvSpPr/>
          <p:nvPr>
            <p:custDataLst>
              <p:tags r:id="rId4"/>
            </p:custDataLst>
          </p:nvPr>
        </p:nvSpPr>
        <p:spPr>
          <a:xfrm>
            <a:off x="1160479" y="1439575"/>
            <a:ext cx="3292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the unit place digit is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633" y="1091829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>
            <p:custDataLst>
              <p:tags r:id="rId5"/>
            </p:custDataLst>
          </p:nvPr>
        </p:nvSpPr>
        <p:spPr>
          <a:xfrm>
            <a:off x="653072" y="1439575"/>
            <a:ext cx="64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4" name="Round Diagonal Corner Rectangle 13"/>
          <p:cNvSpPr/>
          <p:nvPr/>
        </p:nvSpPr>
        <p:spPr>
          <a:xfrm rot="60000">
            <a:off x="1752398" y="1142966"/>
            <a:ext cx="182541" cy="264842"/>
          </a:xfrm>
          <a:prstGeom prst="round2DiagRect">
            <a:avLst/>
          </a:prstGeom>
          <a:solidFill>
            <a:srgbClr val="FFFF00">
              <a:alpha val="41000"/>
            </a:srgb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8033" y="1091829"/>
            <a:ext cx="97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1057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84746" y="144717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724400" y="1235500"/>
            <a:ext cx="2501626" cy="713762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4799002" y="1280789"/>
            <a:ext cx="2394653" cy="5401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Which is not one of (0, 1, 4, 5, 6 or 9).</a:t>
            </a:r>
            <a:endParaRPr lang="en-US" alt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ectangle 22"/>
          <p:cNvSpPr/>
          <p:nvPr>
            <p:custDataLst>
              <p:tags r:id="rId6"/>
            </p:custDataLst>
          </p:nvPr>
        </p:nvSpPr>
        <p:spPr>
          <a:xfrm>
            <a:off x="1117354" y="2739036"/>
            <a:ext cx="35702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unit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place digit is 3.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" name="Rectangle 23"/>
          <p:cNvSpPr/>
          <p:nvPr>
            <p:custDataLst>
              <p:tags r:id="rId7"/>
            </p:custDataLst>
          </p:nvPr>
        </p:nvSpPr>
        <p:spPr>
          <a:xfrm>
            <a:off x="630577" y="2745033"/>
            <a:ext cx="64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29" name="Rectangle 28"/>
          <p:cNvSpPr/>
          <p:nvPr>
            <p:custDataLst>
              <p:tags r:id="rId8"/>
            </p:custDataLst>
          </p:nvPr>
        </p:nvSpPr>
        <p:spPr>
          <a:xfrm>
            <a:off x="914400" y="3049833"/>
            <a:ext cx="3584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23453 </a:t>
            </a:r>
            <a:r>
              <a:rPr 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is not a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" name="Rounded Rectangle 29"/>
          <p:cNvSpPr/>
          <p:nvPr>
            <p:custDataLst>
              <p:tags r:id="rId9"/>
            </p:custDataLst>
          </p:nvPr>
        </p:nvSpPr>
        <p:spPr>
          <a:xfrm>
            <a:off x="553877" y="3661645"/>
            <a:ext cx="4096512" cy="1005840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4633" y="3634843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(iii)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Rectangle 31"/>
          <p:cNvSpPr/>
          <p:nvPr>
            <p:custDataLst>
              <p:tags r:id="rId10"/>
            </p:custDataLst>
          </p:nvPr>
        </p:nvSpPr>
        <p:spPr>
          <a:xfrm>
            <a:off x="1160479" y="4004175"/>
            <a:ext cx="32928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unit place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digit is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3" name="Rectangle 32"/>
          <p:cNvSpPr/>
          <p:nvPr>
            <p:custDataLst>
              <p:tags r:id="rId11"/>
            </p:custDataLst>
          </p:nvPr>
        </p:nvSpPr>
        <p:spPr>
          <a:xfrm>
            <a:off x="595518" y="4004175"/>
            <a:ext cx="64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22503" y="401892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5" name="Round Diagonal Corner Rectangle 34"/>
          <p:cNvSpPr/>
          <p:nvPr/>
        </p:nvSpPr>
        <p:spPr>
          <a:xfrm>
            <a:off x="1749321" y="3696751"/>
            <a:ext cx="185430" cy="248062"/>
          </a:xfrm>
          <a:prstGeom prst="round2DiagRect">
            <a:avLst/>
          </a:prstGeom>
          <a:solidFill>
            <a:srgbClr val="FFFF00">
              <a:alpha val="41000"/>
            </a:srgb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18033" y="3634843"/>
            <a:ext cx="97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7928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/>
          <p:cNvSpPr/>
          <p:nvPr>
            <p:custDataLst>
              <p:tags r:id="rId12"/>
            </p:custDataLst>
          </p:nvPr>
        </p:nvSpPr>
        <p:spPr>
          <a:xfrm>
            <a:off x="879341" y="4308975"/>
            <a:ext cx="3448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7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928 is not a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702464" y="3758995"/>
            <a:ext cx="2505456" cy="713232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4810039" y="3825488"/>
            <a:ext cx="2394653" cy="5401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Which is not one of (0, 1, 4, 5, 6 or 9).</a:t>
            </a:r>
            <a:endParaRPr lang="en-US" alt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ound Diagonal Corner Rectangle 25"/>
          <p:cNvSpPr/>
          <p:nvPr/>
        </p:nvSpPr>
        <p:spPr>
          <a:xfrm>
            <a:off x="1898980" y="2452841"/>
            <a:ext cx="183594" cy="238382"/>
          </a:xfrm>
          <a:prstGeom prst="round2DiagRect">
            <a:avLst/>
          </a:prstGeom>
          <a:solidFill>
            <a:srgbClr val="FFFF00">
              <a:alpha val="41000"/>
            </a:srgb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18033" y="2375701"/>
            <a:ext cx="97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23453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686300" y="2526783"/>
            <a:ext cx="2505456" cy="713232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4739124" y="2578976"/>
            <a:ext cx="2394653" cy="5401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Which is not one of (0, 1, 4, 5, 6 or 9).</a:t>
            </a:r>
            <a:endParaRPr lang="en-US" alt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33400" y="311879"/>
            <a:ext cx="8305800" cy="374571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noFill/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0635" y="305730"/>
            <a:ext cx="451265" cy="346008"/>
            <a:chOff x="600635" y="689180"/>
            <a:chExt cx="451265" cy="346008"/>
          </a:xfrm>
        </p:grpSpPr>
        <p:sp>
          <p:nvSpPr>
            <p:cNvPr id="47" name="Rounded Rectangle 46"/>
            <p:cNvSpPr/>
            <p:nvPr/>
          </p:nvSpPr>
          <p:spPr>
            <a:xfrm>
              <a:off x="609600" y="722366"/>
              <a:ext cx="387116" cy="312822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  <a:prstDash val="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/>
            </a:p>
          </p:txBody>
        </p:sp>
        <p:sp>
          <p:nvSpPr>
            <p:cNvPr id="48" name="Rectangle 47"/>
            <p:cNvSpPr/>
            <p:nvPr>
              <p:custDataLst>
                <p:tags r:id="rId14"/>
              </p:custDataLst>
            </p:nvPr>
          </p:nvSpPr>
          <p:spPr>
            <a:xfrm>
              <a:off x="600635" y="68918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49" name="Rectangle 48"/>
          <p:cNvSpPr/>
          <p:nvPr>
            <p:custDataLst>
              <p:tags r:id="rId13"/>
            </p:custDataLst>
          </p:nvPr>
        </p:nvSpPr>
        <p:spPr>
          <a:xfrm>
            <a:off x="996716" y="328643"/>
            <a:ext cx="78424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The following numbers are obviously not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perfect squares. Give reason?</a:t>
            </a:r>
            <a:endParaRPr lang="en-US" sz="1600" b="1" dirty="0">
              <a:solidFill>
                <a:srgbClr val="FFFF00"/>
              </a:solidFill>
              <a:latin typeface="Bookman Old Style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25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10" grpId="0" animBg="1"/>
      <p:bldP spid="18" grpId="0"/>
      <p:bldP spid="11" grpId="0"/>
      <p:bldP spid="8" grpId="0"/>
      <p:bldP spid="12" grpId="0"/>
      <p:bldP spid="14" grpId="0" animBg="1"/>
      <p:bldP spid="14" grpId="1" animBg="1"/>
      <p:bldP spid="9" grpId="0"/>
      <p:bldP spid="15" grpId="0"/>
      <p:bldP spid="16" grpId="0" animBg="1"/>
      <p:bldP spid="16" grpId="1" animBg="1"/>
      <p:bldP spid="17" grpId="0"/>
      <p:bldP spid="17" grpId="1"/>
      <p:bldP spid="23" grpId="0"/>
      <p:bldP spid="24" grpId="0"/>
      <p:bldP spid="29" grpId="0"/>
      <p:bldP spid="30" grpId="0" animBg="1"/>
      <p:bldP spid="31" grpId="0"/>
      <p:bldP spid="32" grpId="0"/>
      <p:bldP spid="33" grpId="0"/>
      <p:bldP spid="34" grpId="0"/>
      <p:bldP spid="35" grpId="0" animBg="1"/>
      <p:bldP spid="35" grpId="1" animBg="1"/>
      <p:bldP spid="36" grpId="0"/>
      <p:bldP spid="37" grpId="0"/>
      <p:bldP spid="38" grpId="0" animBg="1"/>
      <p:bldP spid="38" grpId="1" animBg="1"/>
      <p:bldP spid="39" grpId="0"/>
      <p:bldP spid="39" grpId="1"/>
      <p:bldP spid="26" grpId="0" animBg="1"/>
      <p:bldP spid="26" grpId="1" animBg="1"/>
      <p:bldP spid="22" grpId="0"/>
      <p:bldP spid="27" grpId="0" animBg="1"/>
      <p:bldP spid="27" grpId="1" animBg="1"/>
      <p:bldP spid="28" grpId="0"/>
      <p:bldP spid="28" grpId="1"/>
      <p:bldP spid="4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533400" y="311879"/>
            <a:ext cx="8305800" cy="374571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noFill/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0635" y="305730"/>
            <a:ext cx="451265" cy="346008"/>
            <a:chOff x="600635" y="689180"/>
            <a:chExt cx="451265" cy="346008"/>
          </a:xfrm>
        </p:grpSpPr>
        <p:sp>
          <p:nvSpPr>
            <p:cNvPr id="47" name="Rounded Rectangle 46"/>
            <p:cNvSpPr/>
            <p:nvPr/>
          </p:nvSpPr>
          <p:spPr>
            <a:xfrm>
              <a:off x="609600" y="722366"/>
              <a:ext cx="387116" cy="312822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  <a:prstDash val="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/>
            </a:p>
          </p:txBody>
        </p:sp>
        <p:sp>
          <p:nvSpPr>
            <p:cNvPr id="48" name="Rectangle 47"/>
            <p:cNvSpPr/>
            <p:nvPr>
              <p:custDataLst>
                <p:tags r:id="rId14"/>
              </p:custDataLst>
            </p:nvPr>
          </p:nvSpPr>
          <p:spPr>
            <a:xfrm>
              <a:off x="600635" y="68918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49" name="Rectangle 48"/>
          <p:cNvSpPr/>
          <p:nvPr>
            <p:custDataLst>
              <p:tags r:id="rId1"/>
            </p:custDataLst>
          </p:nvPr>
        </p:nvSpPr>
        <p:spPr>
          <a:xfrm>
            <a:off x="996716" y="328643"/>
            <a:ext cx="78424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The following numbers are obviously not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perfect squares. Give reason?</a:t>
            </a:r>
            <a:endParaRPr lang="en-US" sz="1600" b="1" dirty="0">
              <a:solidFill>
                <a:srgbClr val="FFFF00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41" name="Rounded Rectangle 40"/>
          <p:cNvSpPr/>
          <p:nvPr>
            <p:custDataLst>
              <p:tags r:id="rId2"/>
            </p:custDataLst>
          </p:nvPr>
        </p:nvSpPr>
        <p:spPr>
          <a:xfrm>
            <a:off x="588936" y="2360838"/>
            <a:ext cx="4222280" cy="1005840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2" name="Rounded Rectangle 41"/>
          <p:cNvSpPr/>
          <p:nvPr>
            <p:custDataLst>
              <p:tags r:id="rId3"/>
            </p:custDataLst>
          </p:nvPr>
        </p:nvSpPr>
        <p:spPr>
          <a:xfrm>
            <a:off x="594555" y="1060145"/>
            <a:ext cx="4225095" cy="1005840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3" name="Rectangle 42"/>
          <p:cNvSpPr/>
          <p:nvPr>
            <p:custDataLst>
              <p:tags r:id="rId4"/>
            </p:custDataLst>
          </p:nvPr>
        </p:nvSpPr>
        <p:spPr>
          <a:xfrm>
            <a:off x="1160479" y="1393293"/>
            <a:ext cx="3470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the units place digit is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4633" y="1045547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(iv)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/>
          <p:cNvSpPr/>
          <p:nvPr>
            <p:custDataLst>
              <p:tags r:id="rId5"/>
            </p:custDataLst>
          </p:nvPr>
        </p:nvSpPr>
        <p:spPr>
          <a:xfrm>
            <a:off x="653072" y="1393293"/>
            <a:ext cx="64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51" name="Round Diagonal Corner Rectangle 50"/>
          <p:cNvSpPr/>
          <p:nvPr/>
        </p:nvSpPr>
        <p:spPr>
          <a:xfrm>
            <a:off x="2052086" y="1107760"/>
            <a:ext cx="187284" cy="247023"/>
          </a:xfrm>
          <a:prstGeom prst="round2DiagRect">
            <a:avLst/>
          </a:prstGeom>
          <a:solidFill>
            <a:srgbClr val="FFFF00">
              <a:alpha val="41000"/>
            </a:srgb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18032" y="1045547"/>
            <a:ext cx="114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222222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403478" y="140089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4" name="Rectangle 53"/>
          <p:cNvSpPr/>
          <p:nvPr>
            <p:custDataLst>
              <p:tags r:id="rId6"/>
            </p:custDataLst>
          </p:nvPr>
        </p:nvSpPr>
        <p:spPr>
          <a:xfrm>
            <a:off x="920750" y="1724079"/>
            <a:ext cx="3791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222222 is not a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4633" y="2344531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v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/>
          <p:cNvSpPr/>
          <p:nvPr>
            <p:custDataLst>
              <p:tags r:id="rId7"/>
            </p:custDataLst>
          </p:nvPr>
        </p:nvSpPr>
        <p:spPr>
          <a:xfrm>
            <a:off x="1160479" y="2713863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the number of 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7" name="Rectangle 56"/>
          <p:cNvSpPr/>
          <p:nvPr>
            <p:custDataLst>
              <p:tags r:id="rId8"/>
            </p:custDataLst>
          </p:nvPr>
        </p:nvSpPr>
        <p:spPr>
          <a:xfrm>
            <a:off x="630577" y="2713863"/>
            <a:ext cx="64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626101" y="2687127"/>
            <a:ext cx="8258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is odd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1579346" y="2420353"/>
            <a:ext cx="538268" cy="224566"/>
          </a:xfrm>
          <a:prstGeom prst="round2DiagRect">
            <a:avLst/>
          </a:prstGeom>
          <a:solidFill>
            <a:srgbClr val="FFFF00">
              <a:alpha val="41000"/>
            </a:srgb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18033" y="2344531"/>
            <a:ext cx="97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64000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>
            <p:custDataLst>
              <p:tags r:id="rId9"/>
            </p:custDataLst>
          </p:nvPr>
        </p:nvSpPr>
        <p:spPr>
          <a:xfrm>
            <a:off x="914400" y="3018663"/>
            <a:ext cx="36551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64000 </a:t>
            </a:r>
            <a:r>
              <a:rPr lang="en-US" sz="1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is not a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2" name="Rounded Rectangle 61"/>
          <p:cNvSpPr/>
          <p:nvPr>
            <p:custDataLst>
              <p:tags r:id="rId10"/>
            </p:custDataLst>
          </p:nvPr>
        </p:nvSpPr>
        <p:spPr>
          <a:xfrm>
            <a:off x="553876" y="3705155"/>
            <a:ext cx="4222280" cy="1005840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4633" y="3677273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(vi)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ectangle 63"/>
          <p:cNvSpPr/>
          <p:nvPr>
            <p:custDataLst>
              <p:tags r:id="rId11"/>
            </p:custDataLst>
          </p:nvPr>
        </p:nvSpPr>
        <p:spPr>
          <a:xfrm>
            <a:off x="1160479" y="4046605"/>
            <a:ext cx="33634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the unit place digit is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5" name="Rectangle 64"/>
          <p:cNvSpPr/>
          <p:nvPr>
            <p:custDataLst>
              <p:tags r:id="rId12"/>
            </p:custDataLst>
          </p:nvPr>
        </p:nvSpPr>
        <p:spPr>
          <a:xfrm>
            <a:off x="595518" y="4046605"/>
            <a:ext cx="64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261711" y="406144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7" name="Round Diagonal Corner Rectangle 66"/>
          <p:cNvSpPr/>
          <p:nvPr/>
        </p:nvSpPr>
        <p:spPr>
          <a:xfrm>
            <a:off x="1901198" y="3751392"/>
            <a:ext cx="180258" cy="247023"/>
          </a:xfrm>
          <a:prstGeom prst="round2DiagRect">
            <a:avLst/>
          </a:prstGeom>
          <a:solidFill>
            <a:srgbClr val="FFFF00">
              <a:alpha val="41000"/>
            </a:srgb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18033" y="3677273"/>
            <a:ext cx="97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89722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/>
          <p:cNvSpPr/>
          <p:nvPr>
            <p:custDataLst>
              <p:tags r:id="rId13"/>
            </p:custDataLst>
          </p:nvPr>
        </p:nvSpPr>
        <p:spPr>
          <a:xfrm>
            <a:off x="879341" y="4351405"/>
            <a:ext cx="36551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89722 is not a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4879123" y="3817649"/>
            <a:ext cx="2452334" cy="598288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1" name="Rectangle 2"/>
          <p:cNvSpPr txBox="1">
            <a:spLocks noChangeArrowheads="1"/>
          </p:cNvSpPr>
          <p:nvPr/>
        </p:nvSpPr>
        <p:spPr>
          <a:xfrm>
            <a:off x="4917239" y="3801556"/>
            <a:ext cx="2394653" cy="5401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lnSpc>
                <a:spcPts val="2000"/>
              </a:lnSpc>
              <a:spcBef>
                <a:spcPct val="0"/>
              </a:spcBef>
              <a:buNone/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 altLang="en-US" dirty="0">
                <a:sym typeface="Symbol"/>
              </a:rPr>
              <a:t>Which is not one of (0, 1, 4, 5, 6 or 9).</a:t>
            </a:r>
            <a:endParaRPr lang="en-US" altLang="en-US" dirty="0"/>
          </a:p>
        </p:txBody>
      </p:sp>
      <p:sp>
        <p:nvSpPr>
          <p:cNvPr id="72" name="Rounded Rectangle 71"/>
          <p:cNvSpPr/>
          <p:nvPr/>
        </p:nvSpPr>
        <p:spPr>
          <a:xfrm>
            <a:off x="4921564" y="2570020"/>
            <a:ext cx="1467872" cy="547039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3" name="Rectangle 2"/>
          <p:cNvSpPr txBox="1">
            <a:spLocks noChangeArrowheads="1"/>
          </p:cNvSpPr>
          <p:nvPr/>
        </p:nvSpPr>
        <p:spPr>
          <a:xfrm>
            <a:off x="4948133" y="2540496"/>
            <a:ext cx="1430404" cy="5401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lnSpc>
                <a:spcPts val="2000"/>
              </a:lnSpc>
              <a:spcBef>
                <a:spcPct val="0"/>
              </a:spcBef>
              <a:buNone/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 altLang="en-US" dirty="0">
                <a:sym typeface="Symbol"/>
              </a:rPr>
              <a:t>Number of zeroes is 3</a:t>
            </a:r>
            <a:endParaRPr lang="en-US" alt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4928118" y="1118974"/>
            <a:ext cx="2356645" cy="645149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5" name="Rectangle 2"/>
          <p:cNvSpPr txBox="1">
            <a:spLocks noChangeArrowheads="1"/>
          </p:cNvSpPr>
          <p:nvPr/>
        </p:nvSpPr>
        <p:spPr>
          <a:xfrm>
            <a:off x="4936804" y="1109133"/>
            <a:ext cx="2394653" cy="5401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lnSpc>
                <a:spcPts val="2000"/>
              </a:lnSpc>
              <a:spcBef>
                <a:spcPct val="0"/>
              </a:spcBef>
              <a:buNone/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 altLang="en-US" dirty="0">
                <a:sym typeface="Symbol"/>
              </a:rPr>
              <a:t>Which is not one of (0, 1, 4, 5, 6 or 9).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558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/>
      <p:bldP spid="44" grpId="0"/>
      <p:bldP spid="50" grpId="0"/>
      <p:bldP spid="51" grpId="0" animBg="1"/>
      <p:bldP spid="51" grpId="1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59" grpId="1" animBg="1"/>
      <p:bldP spid="60" grpId="0"/>
      <p:bldP spid="61" grpId="0"/>
      <p:bldP spid="62" grpId="0" animBg="1"/>
      <p:bldP spid="63" grpId="0"/>
      <p:bldP spid="64" grpId="0"/>
      <p:bldP spid="65" grpId="0"/>
      <p:bldP spid="66" grpId="0"/>
      <p:bldP spid="67" grpId="0" animBg="1"/>
      <p:bldP spid="67" grpId="1" animBg="1"/>
      <p:bldP spid="68" grpId="0"/>
      <p:bldP spid="69" grpId="0"/>
      <p:bldP spid="70" grpId="0" animBg="1"/>
      <p:bldP spid="70" grpId="1" animBg="1"/>
      <p:bldP spid="71" grpId="0"/>
      <p:bldP spid="71" grpId="1"/>
      <p:bldP spid="72" grpId="0" animBg="1"/>
      <p:bldP spid="72" grpId="1" animBg="1"/>
      <p:bldP spid="73" grpId="0"/>
      <p:bldP spid="73" grpId="1"/>
      <p:bldP spid="74" grpId="0" animBg="1"/>
      <p:bldP spid="74" grpId="1" animBg="1"/>
      <p:bldP spid="75" grpId="0"/>
      <p:bldP spid="7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533400" y="311879"/>
            <a:ext cx="8305800" cy="374571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noFill/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0635" y="305730"/>
            <a:ext cx="451265" cy="346008"/>
            <a:chOff x="600635" y="689180"/>
            <a:chExt cx="451265" cy="346008"/>
          </a:xfrm>
        </p:grpSpPr>
        <p:sp>
          <p:nvSpPr>
            <p:cNvPr id="47" name="Rounded Rectangle 46"/>
            <p:cNvSpPr/>
            <p:nvPr/>
          </p:nvSpPr>
          <p:spPr>
            <a:xfrm>
              <a:off x="609600" y="722366"/>
              <a:ext cx="387116" cy="312822"/>
            </a:xfrm>
            <a:prstGeom prst="roundRect">
              <a:avLst/>
            </a:prstGeom>
            <a:noFill/>
            <a:ln w="19050">
              <a:solidFill>
                <a:srgbClr val="00FFFF"/>
              </a:solidFill>
              <a:prstDash val="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/>
            </a:p>
          </p:txBody>
        </p:sp>
        <p:sp>
          <p:nvSpPr>
            <p:cNvPr id="48" name="Rectangle 47"/>
            <p:cNvSpPr/>
            <p:nvPr>
              <p:custDataLst>
                <p:tags r:id="rId10"/>
              </p:custDataLst>
            </p:nvPr>
          </p:nvSpPr>
          <p:spPr>
            <a:xfrm>
              <a:off x="600635" y="68918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49" name="Rectangle 48"/>
          <p:cNvSpPr/>
          <p:nvPr>
            <p:custDataLst>
              <p:tags r:id="rId1"/>
            </p:custDataLst>
          </p:nvPr>
        </p:nvSpPr>
        <p:spPr>
          <a:xfrm>
            <a:off x="996716" y="328643"/>
            <a:ext cx="78424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The following numbers are obviously not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perfect squares. Give reason?</a:t>
            </a:r>
            <a:endParaRPr lang="en-US" sz="1600" b="1" dirty="0">
              <a:solidFill>
                <a:srgbClr val="FFFF00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38" name="Rounded Rectangle 37"/>
          <p:cNvSpPr/>
          <p:nvPr>
            <p:custDataLst>
              <p:tags r:id="rId2"/>
            </p:custDataLst>
          </p:nvPr>
        </p:nvSpPr>
        <p:spPr>
          <a:xfrm>
            <a:off x="666062" y="2460030"/>
            <a:ext cx="4279392" cy="1005840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39" name="Rounded Rectangle 38"/>
          <p:cNvSpPr/>
          <p:nvPr>
            <p:custDataLst>
              <p:tags r:id="rId3"/>
            </p:custDataLst>
          </p:nvPr>
        </p:nvSpPr>
        <p:spPr>
          <a:xfrm>
            <a:off x="685800" y="1080600"/>
            <a:ext cx="4279392" cy="1005840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6" name="Rectangle 75"/>
          <p:cNvSpPr/>
          <p:nvPr>
            <p:custDataLst>
              <p:tags r:id="rId4"/>
            </p:custDataLst>
          </p:nvPr>
        </p:nvSpPr>
        <p:spPr>
          <a:xfrm>
            <a:off x="1253824" y="1437602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the number of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84633" y="1089856"/>
            <a:ext cx="68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(vii)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ectangle 77"/>
          <p:cNvSpPr/>
          <p:nvPr>
            <p:custDataLst>
              <p:tags r:id="rId5"/>
            </p:custDataLst>
          </p:nvPr>
        </p:nvSpPr>
        <p:spPr>
          <a:xfrm>
            <a:off x="653072" y="1437602"/>
            <a:ext cx="64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79" name="Round Diagonal Corner Rectangle 78"/>
          <p:cNvSpPr/>
          <p:nvPr/>
        </p:nvSpPr>
        <p:spPr>
          <a:xfrm>
            <a:off x="1743029" y="1142544"/>
            <a:ext cx="492163" cy="247023"/>
          </a:xfrm>
          <a:prstGeom prst="round2DiagRect">
            <a:avLst/>
          </a:prstGeom>
          <a:solidFill>
            <a:srgbClr val="FFFF00">
              <a:alpha val="41000"/>
            </a:srgb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18032" y="1089856"/>
            <a:ext cx="114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222000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739060" y="1438153"/>
            <a:ext cx="8258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is odd</a:t>
            </a:r>
          </a:p>
        </p:txBody>
      </p:sp>
      <p:sp>
        <p:nvSpPr>
          <p:cNvPr id="82" name="Rectangle 81"/>
          <p:cNvSpPr/>
          <p:nvPr>
            <p:custDataLst>
              <p:tags r:id="rId6"/>
            </p:custDataLst>
          </p:nvPr>
        </p:nvSpPr>
        <p:spPr>
          <a:xfrm>
            <a:off x="949325" y="1768388"/>
            <a:ext cx="3602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222000 is not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23661" y="2455298"/>
            <a:ext cx="83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(viii)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>
            <p:custDataLst>
              <p:tags r:id="rId7"/>
            </p:custDataLst>
          </p:nvPr>
        </p:nvSpPr>
        <p:spPr>
          <a:xfrm>
            <a:off x="1226177" y="2824630"/>
            <a:ext cx="26356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Since, the number of 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5" name="Rectangle 84"/>
          <p:cNvSpPr/>
          <p:nvPr>
            <p:custDataLst>
              <p:tags r:id="rId8"/>
            </p:custDataLst>
          </p:nvPr>
        </p:nvSpPr>
        <p:spPr>
          <a:xfrm>
            <a:off x="707705" y="2824630"/>
            <a:ext cx="641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704248" y="2822170"/>
            <a:ext cx="8258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is odd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7" name="Round Diagonal Corner Rectangle 86"/>
          <p:cNvSpPr/>
          <p:nvPr/>
        </p:nvSpPr>
        <p:spPr>
          <a:xfrm>
            <a:off x="2136904" y="2510367"/>
            <a:ext cx="170792" cy="247023"/>
          </a:xfrm>
          <a:prstGeom prst="round2DiagRect">
            <a:avLst/>
          </a:prstGeom>
          <a:solidFill>
            <a:srgbClr val="FFFF00">
              <a:alpha val="41000"/>
            </a:srgbClr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295160" y="2455298"/>
            <a:ext cx="114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505050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Rectangle 88"/>
          <p:cNvSpPr/>
          <p:nvPr>
            <p:custDataLst>
              <p:tags r:id="rId9"/>
            </p:custDataLst>
          </p:nvPr>
        </p:nvSpPr>
        <p:spPr>
          <a:xfrm>
            <a:off x="858178" y="3129430"/>
            <a:ext cx="41104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505050 can not be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5334000" y="1276350"/>
            <a:ext cx="1460984" cy="594852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1" name="Rectangle 2"/>
          <p:cNvSpPr txBox="1">
            <a:spLocks noChangeArrowheads="1"/>
          </p:cNvSpPr>
          <p:nvPr/>
        </p:nvSpPr>
        <p:spPr>
          <a:xfrm>
            <a:off x="5335713" y="1281461"/>
            <a:ext cx="1468304" cy="5401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lnSpc>
                <a:spcPts val="2000"/>
              </a:lnSpc>
              <a:spcBef>
                <a:spcPct val="0"/>
              </a:spcBef>
              <a:buNone/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 altLang="en-US" dirty="0">
                <a:sym typeface="Symbol"/>
              </a:rPr>
              <a:t>Number of zeroes is 3</a:t>
            </a:r>
            <a:endParaRPr lang="en-US" altLang="en-US" dirty="0"/>
          </a:p>
        </p:txBody>
      </p:sp>
      <p:sp>
        <p:nvSpPr>
          <p:cNvPr id="92" name="Rounded Rectangle 91"/>
          <p:cNvSpPr/>
          <p:nvPr/>
        </p:nvSpPr>
        <p:spPr>
          <a:xfrm>
            <a:off x="5334000" y="2680097"/>
            <a:ext cx="1409891" cy="577453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3" name="Rectangle 2"/>
          <p:cNvSpPr txBox="1">
            <a:spLocks noChangeArrowheads="1"/>
          </p:cNvSpPr>
          <p:nvPr/>
        </p:nvSpPr>
        <p:spPr>
          <a:xfrm>
            <a:off x="5371980" y="2668374"/>
            <a:ext cx="1360947" cy="5401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lnSpc>
                <a:spcPts val="2000"/>
              </a:lnSpc>
              <a:spcBef>
                <a:spcPct val="0"/>
              </a:spcBef>
              <a:buNone/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+mj-cs"/>
              </a:defRPr>
            </a:lvl1pPr>
          </a:lstStyle>
          <a:p>
            <a:r>
              <a:rPr lang="en-US" altLang="en-US" dirty="0">
                <a:sym typeface="Symbol"/>
              </a:rPr>
              <a:t>Number of zeroes is 1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78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76" grpId="0"/>
      <p:bldP spid="77" grpId="0"/>
      <p:bldP spid="78" grpId="0"/>
      <p:bldP spid="79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 animBg="1"/>
      <p:bldP spid="88" grpId="0"/>
      <p:bldP spid="89" grpId="0"/>
      <p:bldP spid="90" grpId="0" animBg="1"/>
      <p:bldP spid="90" grpId="1" animBg="1"/>
      <p:bldP spid="91" grpId="0"/>
      <p:bldP spid="91" grpId="1"/>
      <p:bldP spid="92" grpId="0" animBg="1"/>
      <p:bldP spid="92" grpId="1" animBg="1"/>
      <p:bldP spid="93" grpId="0"/>
      <p:bldP spid="9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318770"/>
            <a:ext cx="9798740" cy="5702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286228" y="247404"/>
            <a:ext cx="2410592" cy="329337"/>
          </a:xfrm>
          <a:prstGeom prst="roundRect">
            <a:avLst>
              <a:gd name="adj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(1</a:t>
            </a:r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)  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Find the square :</a:t>
            </a:r>
          </a:p>
        </p:txBody>
      </p:sp>
      <p:sp>
        <p:nvSpPr>
          <p:cNvPr id="4" name="Rectangle 3"/>
          <p:cNvSpPr/>
          <p:nvPr/>
        </p:nvSpPr>
        <p:spPr>
          <a:xfrm>
            <a:off x="2015316" y="2316608"/>
            <a:ext cx="2157743" cy="323850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8818" y="120730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19665" y="1281463"/>
            <a:ext cx="250789" cy="23109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77482" y="1207307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9788" y="120458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8215" y="88073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5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2790" y="874517"/>
            <a:ext cx="901209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C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Trick:</a:t>
            </a:r>
            <a:endParaRPr lang="en-US" dirty="0">
              <a:solidFill>
                <a:srgbClr val="CCFF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05328" y="875751"/>
            <a:ext cx="5783062" cy="36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To find square of a number whose last digit is 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73217" y="1490336"/>
            <a:ext cx="1088760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D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Method</a:t>
            </a:r>
            <a:endParaRPr lang="en-US" dirty="0">
              <a:solidFill>
                <a:srgbClr val="D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05328" y="1197887"/>
            <a:ext cx="182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For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example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Cambria Math" panose="02040503050406030204" pitchFamily="18" charset="0"/>
                <a:cs typeface="Arial" pitchFamily="34" charset="0"/>
              </a:rPr>
              <a:t>: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9990" y="1719808"/>
            <a:ext cx="3318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Not considering the last digit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34881" y="1935479"/>
            <a:ext cx="483297" cy="342760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7871" y="2690422"/>
            <a:ext cx="22626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032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(2)  Attach ‘25’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5038951" y="2229178"/>
            <a:ext cx="1059202" cy="1444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7871" y="1702448"/>
            <a:ext cx="452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(1)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9990" y="2003618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Multiply the remaining number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9990" y="2287428"/>
            <a:ext cx="4028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With it’s successive natural number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994251" y="1401549"/>
            <a:ext cx="2020105" cy="590512"/>
            <a:chOff x="1608060" y="5690213"/>
            <a:chExt cx="1672122" cy="590512"/>
          </a:xfrm>
        </p:grpSpPr>
        <p:sp>
          <p:nvSpPr>
            <p:cNvPr id="22" name="Rounded Rectangle 21"/>
            <p:cNvSpPr/>
            <p:nvPr/>
          </p:nvSpPr>
          <p:spPr>
            <a:xfrm>
              <a:off x="1617200" y="5690213"/>
              <a:ext cx="1629424" cy="583480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08060" y="5695950"/>
              <a:ext cx="16721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Next consecutive</a:t>
              </a:r>
            </a:p>
            <a:p>
              <a:pPr algn="ctr"/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 number</a:t>
              </a:r>
              <a:endParaRPr lang="en-US" sz="16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231575" y="1921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×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5415" y="192163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42115" y="19216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12940" y="191809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89190" y="2933033"/>
            <a:ext cx="4726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032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to the end of the number obtained in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89190" y="3166713"/>
            <a:ext cx="952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032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step 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833880" y="268968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cs typeface="Arial" pitchFamily="34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894899" y="3259306"/>
            <a:ext cx="2097549" cy="1669875"/>
          </a:xfrm>
          <a:prstGeom prst="roundRect">
            <a:avLst>
              <a:gd name="adj" fmla="val 2710"/>
            </a:avLst>
          </a:prstGeom>
          <a:solidFill>
            <a:srgbClr val="FFC000">
              <a:alpha val="41000"/>
            </a:srgbClr>
          </a:solidFill>
          <a:ln w="28575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653048" y="4594264"/>
            <a:ext cx="752951" cy="273593"/>
          </a:xfrm>
          <a:prstGeom prst="roundRect">
            <a:avLst/>
          </a:prstGeom>
          <a:solidFill>
            <a:srgbClr val="00FFFF">
              <a:alpha val="60000"/>
            </a:srgbClr>
          </a:solidFill>
          <a:ln w="28575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022827" y="4188238"/>
            <a:ext cx="929914" cy="322613"/>
          </a:xfrm>
          <a:prstGeom prst="roundRect">
            <a:avLst/>
          </a:prstGeom>
          <a:solidFill>
            <a:srgbClr val="CC00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179304" y="4198342"/>
            <a:ext cx="789732" cy="310025"/>
          </a:xfrm>
          <a:prstGeom prst="roundRect">
            <a:avLst/>
          </a:prstGeom>
          <a:solidFill>
            <a:srgbClr val="CC00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58214" y="321481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Example: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89240" y="3538677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35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636121" y="3891204"/>
            <a:ext cx="694533" cy="283464"/>
            <a:chOff x="3844133" y="6099812"/>
            <a:chExt cx="694533" cy="2834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8" name="Straight Connector 37"/>
            <p:cNvCxnSpPr/>
            <p:nvPr/>
          </p:nvCxnSpPr>
          <p:spPr>
            <a:xfrm flipH="1">
              <a:off x="3844133" y="6099812"/>
              <a:ext cx="354584" cy="27908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182050" y="6099812"/>
              <a:ext cx="356616" cy="28346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2160678" y="4160566"/>
            <a:ext cx="85311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(3 × 4)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21417" y="4170523"/>
            <a:ext cx="947695" cy="328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5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=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34286" y="4536869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62517" y="45368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25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05073" y="3521961"/>
            <a:ext cx="266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(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37911" y="3521961"/>
            <a:ext cx="266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)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27433" y="350995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145136" y="3277826"/>
            <a:ext cx="2088771" cy="1642871"/>
          </a:xfrm>
          <a:prstGeom prst="roundRect">
            <a:avLst>
              <a:gd name="adj" fmla="val 3030"/>
            </a:avLst>
          </a:prstGeom>
          <a:solidFill>
            <a:srgbClr val="FFC000">
              <a:alpha val="41000"/>
            </a:srgbClr>
          </a:solidFill>
          <a:ln w="28575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842269" y="4575625"/>
            <a:ext cx="716407" cy="274320"/>
          </a:xfrm>
          <a:prstGeom prst="roundRect">
            <a:avLst/>
          </a:prstGeom>
          <a:solidFill>
            <a:srgbClr val="00FFFF">
              <a:alpha val="60000"/>
            </a:srgbClr>
          </a:solidFill>
          <a:ln w="28575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Bookman Old Style" pitchFamily="18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231583" y="4210218"/>
            <a:ext cx="884781" cy="313125"/>
          </a:xfrm>
          <a:prstGeom prst="roundRect">
            <a:avLst/>
          </a:prstGeom>
          <a:solidFill>
            <a:srgbClr val="CC00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4375653" y="4214691"/>
            <a:ext cx="789732" cy="319419"/>
          </a:xfrm>
          <a:prstGeom prst="roundRect">
            <a:avLst/>
          </a:prstGeom>
          <a:solidFill>
            <a:srgbClr val="CC00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6350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44403" y="3234588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Example: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75429" y="355845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45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814915" y="3914273"/>
            <a:ext cx="694533" cy="283464"/>
            <a:chOff x="3844133" y="6099812"/>
            <a:chExt cx="694533" cy="2834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54" name="Straight Connector 53"/>
            <p:cNvCxnSpPr/>
            <p:nvPr/>
          </p:nvCxnSpPr>
          <p:spPr>
            <a:xfrm flipH="1">
              <a:off x="3844133" y="6099812"/>
              <a:ext cx="354584" cy="279082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4182050" y="6099812"/>
              <a:ext cx="356616" cy="28346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344428" y="4179605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(4 × 5)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07606" y="4189130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5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=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10950" y="453442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20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23941" y="45344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25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97358" y="3541737"/>
            <a:ext cx="266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(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211908" y="3541737"/>
            <a:ext cx="266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)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310707" y="3529729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7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35802E-6 L 0.29652 0.1385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26" y="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6.36392E-7 L 0.60451 -0.14581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6" y="-72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/>
      <p:bldP spid="8" grpId="0"/>
      <p:bldP spid="8" grpId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8" grpId="0"/>
      <p:bldP spid="19" grpId="0"/>
      <p:bldP spid="20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0" grpId="1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-247650"/>
            <a:ext cx="9829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76"/>
          <p:cNvGrpSpPr/>
          <p:nvPr/>
        </p:nvGrpSpPr>
        <p:grpSpPr>
          <a:xfrm>
            <a:off x="2143887" y="1746843"/>
            <a:ext cx="640080" cy="18288"/>
            <a:chOff x="4579256" y="3788323"/>
            <a:chExt cx="640080" cy="18288"/>
          </a:xfrm>
        </p:grpSpPr>
        <p:sp>
          <p:nvSpPr>
            <p:cNvPr id="78" name="Rectangle 77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2" name="Freeform 61"/>
          <p:cNvSpPr/>
          <p:nvPr/>
        </p:nvSpPr>
        <p:spPr>
          <a:xfrm>
            <a:off x="2458847" y="1148085"/>
            <a:ext cx="457200" cy="609600"/>
          </a:xfrm>
          <a:custGeom>
            <a:avLst/>
            <a:gdLst>
              <a:gd name="connsiteX0" fmla="*/ 0 w 457200"/>
              <a:gd name="connsiteY0" fmla="*/ 609600 h 609600"/>
              <a:gd name="connsiteX1" fmla="*/ 0 w 457200"/>
              <a:gd name="connsiteY1" fmla="*/ 513080 h 609600"/>
              <a:gd name="connsiteX2" fmla="*/ 355600 w 457200"/>
              <a:gd name="connsiteY2" fmla="*/ 513080 h 609600"/>
              <a:gd name="connsiteX3" fmla="*/ 355600 w 457200"/>
              <a:gd name="connsiteY3" fmla="*/ 355600 h 609600"/>
              <a:gd name="connsiteX4" fmla="*/ 5080 w 457200"/>
              <a:gd name="connsiteY4" fmla="*/ 355600 h 609600"/>
              <a:gd name="connsiteX5" fmla="*/ 5080 w 457200"/>
              <a:gd name="connsiteY5" fmla="*/ 0 h 609600"/>
              <a:gd name="connsiteX6" fmla="*/ 457200 w 457200"/>
              <a:gd name="connsiteY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" h="609600">
                <a:moveTo>
                  <a:pt x="0" y="609600"/>
                </a:moveTo>
                <a:lnTo>
                  <a:pt x="0" y="513080"/>
                </a:lnTo>
                <a:lnTo>
                  <a:pt x="355600" y="513080"/>
                </a:lnTo>
                <a:lnTo>
                  <a:pt x="355600" y="355600"/>
                </a:lnTo>
                <a:lnTo>
                  <a:pt x="5080" y="355600"/>
                </a:lnTo>
                <a:lnTo>
                  <a:pt x="5080" y="0"/>
                </a:lnTo>
                <a:lnTo>
                  <a:pt x="457200" y="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2453640" y="1146810"/>
            <a:ext cx="472440" cy="609600"/>
          </a:xfrm>
          <a:custGeom>
            <a:avLst/>
            <a:gdLst>
              <a:gd name="connsiteX0" fmla="*/ 0 w 472440"/>
              <a:gd name="connsiteY0" fmla="*/ 609600 h 609600"/>
              <a:gd name="connsiteX1" fmla="*/ 452120 w 472440"/>
              <a:gd name="connsiteY1" fmla="*/ 609600 h 609600"/>
              <a:gd name="connsiteX2" fmla="*/ 452120 w 472440"/>
              <a:gd name="connsiteY2" fmla="*/ 264160 h 609600"/>
              <a:gd name="connsiteX3" fmla="*/ 116840 w 472440"/>
              <a:gd name="connsiteY3" fmla="*/ 264160 h 609600"/>
              <a:gd name="connsiteX4" fmla="*/ 116840 w 472440"/>
              <a:gd name="connsiteY4" fmla="*/ 106680 h 609600"/>
              <a:gd name="connsiteX5" fmla="*/ 467360 w 472440"/>
              <a:gd name="connsiteY5" fmla="*/ 106680 h 609600"/>
              <a:gd name="connsiteX6" fmla="*/ 467360 w 472440"/>
              <a:gd name="connsiteY6" fmla="*/ 0 h 609600"/>
              <a:gd name="connsiteX7" fmla="*/ 467360 w 472440"/>
              <a:gd name="connsiteY7" fmla="*/ 5080 h 609600"/>
              <a:gd name="connsiteX8" fmla="*/ 472440 w 472440"/>
              <a:gd name="connsiteY8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440" h="609600">
                <a:moveTo>
                  <a:pt x="0" y="609600"/>
                </a:moveTo>
                <a:lnTo>
                  <a:pt x="452120" y="609600"/>
                </a:lnTo>
                <a:lnTo>
                  <a:pt x="452120" y="264160"/>
                </a:lnTo>
                <a:lnTo>
                  <a:pt x="116840" y="264160"/>
                </a:lnTo>
                <a:lnTo>
                  <a:pt x="116840" y="106680"/>
                </a:lnTo>
                <a:lnTo>
                  <a:pt x="467360" y="106680"/>
                </a:lnTo>
                <a:lnTo>
                  <a:pt x="467360" y="0"/>
                </a:lnTo>
                <a:lnTo>
                  <a:pt x="467360" y="5080"/>
                </a:lnTo>
                <a:lnTo>
                  <a:pt x="472440" y="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602357" y="1137016"/>
            <a:ext cx="640080" cy="18288"/>
            <a:chOff x="4579256" y="3788323"/>
            <a:chExt cx="640080" cy="18288"/>
          </a:xfrm>
        </p:grpSpPr>
        <p:sp>
          <p:nvSpPr>
            <p:cNvPr id="85" name="Rectangle 84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8" name="Rectangle 97"/>
          <p:cNvSpPr/>
          <p:nvPr/>
        </p:nvSpPr>
        <p:spPr>
          <a:xfrm>
            <a:off x="3236617" y="1242426"/>
            <a:ext cx="258065" cy="406006"/>
          </a:xfrm>
          <a:prstGeom prst="rect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3128771" y="1152255"/>
            <a:ext cx="451485" cy="600075"/>
          </a:xfrm>
          <a:custGeom>
            <a:avLst/>
            <a:gdLst>
              <a:gd name="connsiteX0" fmla="*/ 400050 w 461010"/>
              <a:gd name="connsiteY0" fmla="*/ 598170 h 598170"/>
              <a:gd name="connsiteX1" fmla="*/ 0 w 461010"/>
              <a:gd name="connsiteY1" fmla="*/ 598170 h 598170"/>
              <a:gd name="connsiteX2" fmla="*/ 0 w 461010"/>
              <a:gd name="connsiteY2" fmla="*/ 0 h 598170"/>
              <a:gd name="connsiteX3" fmla="*/ 461010 w 461010"/>
              <a:gd name="connsiteY3" fmla="*/ 0 h 598170"/>
              <a:gd name="connsiteX4" fmla="*/ 451485 w 461010"/>
              <a:gd name="connsiteY4" fmla="*/ 5715 h 598170"/>
              <a:gd name="connsiteX0" fmla="*/ 400050 w 451485"/>
              <a:gd name="connsiteY0" fmla="*/ 600075 h 600075"/>
              <a:gd name="connsiteX1" fmla="*/ 0 w 451485"/>
              <a:gd name="connsiteY1" fmla="*/ 600075 h 600075"/>
              <a:gd name="connsiteX2" fmla="*/ 0 w 451485"/>
              <a:gd name="connsiteY2" fmla="*/ 1905 h 600075"/>
              <a:gd name="connsiteX3" fmla="*/ 447675 w 451485"/>
              <a:gd name="connsiteY3" fmla="*/ 0 h 600075"/>
              <a:gd name="connsiteX4" fmla="*/ 451485 w 451485"/>
              <a:gd name="connsiteY4" fmla="*/ 7620 h 600075"/>
              <a:gd name="connsiteX0" fmla="*/ 0 w 451485"/>
              <a:gd name="connsiteY0" fmla="*/ 600075 h 600075"/>
              <a:gd name="connsiteX1" fmla="*/ 0 w 451485"/>
              <a:gd name="connsiteY1" fmla="*/ 1905 h 600075"/>
              <a:gd name="connsiteX2" fmla="*/ 447675 w 451485"/>
              <a:gd name="connsiteY2" fmla="*/ 0 h 600075"/>
              <a:gd name="connsiteX3" fmla="*/ 451485 w 451485"/>
              <a:gd name="connsiteY3" fmla="*/ 7620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" h="600075">
                <a:moveTo>
                  <a:pt x="0" y="600075"/>
                </a:moveTo>
                <a:lnTo>
                  <a:pt x="0" y="1905"/>
                </a:lnTo>
                <a:lnTo>
                  <a:pt x="447675" y="0"/>
                </a:lnTo>
                <a:lnTo>
                  <a:pt x="451485" y="762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3122870" y="1163790"/>
            <a:ext cx="586740" cy="708660"/>
          </a:xfrm>
          <a:custGeom>
            <a:avLst/>
            <a:gdLst>
              <a:gd name="connsiteX0" fmla="*/ 449580 w 579120"/>
              <a:gd name="connsiteY0" fmla="*/ 0 h 708660"/>
              <a:gd name="connsiteX1" fmla="*/ 449580 w 579120"/>
              <a:gd name="connsiteY1" fmla="*/ 525780 h 708660"/>
              <a:gd name="connsiteX2" fmla="*/ 579120 w 579120"/>
              <a:gd name="connsiteY2" fmla="*/ 640080 h 708660"/>
              <a:gd name="connsiteX3" fmla="*/ 521970 w 579120"/>
              <a:gd name="connsiteY3" fmla="*/ 708660 h 708660"/>
              <a:gd name="connsiteX4" fmla="*/ 400050 w 579120"/>
              <a:gd name="connsiteY4" fmla="*/ 596265 h 708660"/>
              <a:gd name="connsiteX5" fmla="*/ 0 w 579120"/>
              <a:gd name="connsiteY5" fmla="*/ 594360 h 708660"/>
              <a:gd name="connsiteX0" fmla="*/ 449580 w 579120"/>
              <a:gd name="connsiteY0" fmla="*/ 0 h 708660"/>
              <a:gd name="connsiteX1" fmla="*/ 449580 w 579120"/>
              <a:gd name="connsiteY1" fmla="*/ 525780 h 708660"/>
              <a:gd name="connsiteX2" fmla="*/ 579120 w 579120"/>
              <a:gd name="connsiteY2" fmla="*/ 640080 h 708660"/>
              <a:gd name="connsiteX3" fmla="*/ 521970 w 579120"/>
              <a:gd name="connsiteY3" fmla="*/ 708660 h 708660"/>
              <a:gd name="connsiteX4" fmla="*/ 400050 w 579120"/>
              <a:gd name="connsiteY4" fmla="*/ 596265 h 708660"/>
              <a:gd name="connsiteX5" fmla="*/ 0 w 579120"/>
              <a:gd name="connsiteY5" fmla="*/ 596265 h 708660"/>
              <a:gd name="connsiteX0" fmla="*/ 457200 w 586740"/>
              <a:gd name="connsiteY0" fmla="*/ 0 h 708660"/>
              <a:gd name="connsiteX1" fmla="*/ 457200 w 586740"/>
              <a:gd name="connsiteY1" fmla="*/ 525780 h 708660"/>
              <a:gd name="connsiteX2" fmla="*/ 586740 w 586740"/>
              <a:gd name="connsiteY2" fmla="*/ 640080 h 708660"/>
              <a:gd name="connsiteX3" fmla="*/ 529590 w 586740"/>
              <a:gd name="connsiteY3" fmla="*/ 708660 h 708660"/>
              <a:gd name="connsiteX4" fmla="*/ 407670 w 586740"/>
              <a:gd name="connsiteY4" fmla="*/ 596265 h 708660"/>
              <a:gd name="connsiteX5" fmla="*/ 0 w 586740"/>
              <a:gd name="connsiteY5" fmla="*/ 594360 h 70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" h="708660">
                <a:moveTo>
                  <a:pt x="457200" y="0"/>
                </a:moveTo>
                <a:lnTo>
                  <a:pt x="457200" y="525780"/>
                </a:lnTo>
                <a:lnTo>
                  <a:pt x="586740" y="640080"/>
                </a:lnTo>
                <a:lnTo>
                  <a:pt x="529590" y="708660"/>
                </a:lnTo>
                <a:lnTo>
                  <a:pt x="407670" y="596265"/>
                </a:lnTo>
                <a:lnTo>
                  <a:pt x="0" y="5943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2810636" y="1746662"/>
            <a:ext cx="640080" cy="18288"/>
            <a:chOff x="4579256" y="3788323"/>
            <a:chExt cx="640080" cy="18288"/>
          </a:xfrm>
        </p:grpSpPr>
        <p:sp>
          <p:nvSpPr>
            <p:cNvPr id="106" name="Rectangle 105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042860" y="1230742"/>
            <a:ext cx="640080" cy="18288"/>
            <a:chOff x="4579256" y="3788323"/>
            <a:chExt cx="640080" cy="18288"/>
          </a:xfrm>
        </p:grpSpPr>
        <p:sp>
          <p:nvSpPr>
            <p:cNvPr id="109" name="Rectangle 108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256406" y="1144740"/>
            <a:ext cx="640080" cy="18288"/>
            <a:chOff x="4579256" y="3788323"/>
            <a:chExt cx="640080" cy="18288"/>
          </a:xfrm>
        </p:grpSpPr>
        <p:sp>
          <p:nvSpPr>
            <p:cNvPr id="113" name="Rectangle 112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976493" y="1140826"/>
            <a:ext cx="640080" cy="18288"/>
            <a:chOff x="4579256" y="3788323"/>
            <a:chExt cx="640080" cy="18288"/>
          </a:xfrm>
        </p:grpSpPr>
        <p:sp>
          <p:nvSpPr>
            <p:cNvPr id="35" name="Rectangle 34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Freeform 6"/>
          <p:cNvSpPr/>
          <p:nvPr/>
        </p:nvSpPr>
        <p:spPr>
          <a:xfrm>
            <a:off x="3806948" y="1146355"/>
            <a:ext cx="489585" cy="617220"/>
          </a:xfrm>
          <a:custGeom>
            <a:avLst/>
            <a:gdLst>
              <a:gd name="connsiteX0" fmla="*/ 102870 w 483870"/>
              <a:gd name="connsiteY0" fmla="*/ 0 h 617220"/>
              <a:gd name="connsiteX1" fmla="*/ 0 w 483870"/>
              <a:gd name="connsiteY1" fmla="*/ 0 h 617220"/>
              <a:gd name="connsiteX2" fmla="*/ 0 w 483870"/>
              <a:gd name="connsiteY2" fmla="*/ 617220 h 617220"/>
              <a:gd name="connsiteX3" fmla="*/ 483870 w 483870"/>
              <a:gd name="connsiteY3" fmla="*/ 617220 h 617220"/>
              <a:gd name="connsiteX0" fmla="*/ 102870 w 489585"/>
              <a:gd name="connsiteY0" fmla="*/ 0 h 617220"/>
              <a:gd name="connsiteX1" fmla="*/ 0 w 489585"/>
              <a:gd name="connsiteY1" fmla="*/ 0 h 617220"/>
              <a:gd name="connsiteX2" fmla="*/ 0 w 489585"/>
              <a:gd name="connsiteY2" fmla="*/ 617220 h 617220"/>
              <a:gd name="connsiteX3" fmla="*/ 489585 w 489585"/>
              <a:gd name="connsiteY3" fmla="*/ 61722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585" h="617220">
                <a:moveTo>
                  <a:pt x="102870" y="0"/>
                </a:moveTo>
                <a:lnTo>
                  <a:pt x="0" y="0"/>
                </a:lnTo>
                <a:lnTo>
                  <a:pt x="0" y="617220"/>
                </a:lnTo>
                <a:lnTo>
                  <a:pt x="489585" y="61722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899706" y="1150755"/>
            <a:ext cx="384810" cy="516255"/>
          </a:xfrm>
          <a:custGeom>
            <a:avLst/>
            <a:gdLst>
              <a:gd name="connsiteX0" fmla="*/ 285750 w 285750"/>
              <a:gd name="connsiteY0" fmla="*/ 0 h 518160"/>
              <a:gd name="connsiteX1" fmla="*/ 285750 w 285750"/>
              <a:gd name="connsiteY1" fmla="*/ 514350 h 518160"/>
              <a:gd name="connsiteX2" fmla="*/ 0 w 285750"/>
              <a:gd name="connsiteY2" fmla="*/ 514350 h 518160"/>
              <a:gd name="connsiteX3" fmla="*/ 0 w 285750"/>
              <a:gd name="connsiteY3" fmla="*/ 518160 h 518160"/>
              <a:gd name="connsiteX0" fmla="*/ 293370 w 293370"/>
              <a:gd name="connsiteY0" fmla="*/ 0 h 518160"/>
              <a:gd name="connsiteX1" fmla="*/ 293370 w 293370"/>
              <a:gd name="connsiteY1" fmla="*/ 514350 h 518160"/>
              <a:gd name="connsiteX2" fmla="*/ 7620 w 293370"/>
              <a:gd name="connsiteY2" fmla="*/ 514350 h 518160"/>
              <a:gd name="connsiteX3" fmla="*/ 0 w 293370"/>
              <a:gd name="connsiteY3" fmla="*/ 518160 h 518160"/>
              <a:gd name="connsiteX0" fmla="*/ 293370 w 295275"/>
              <a:gd name="connsiteY0" fmla="*/ 0 h 518160"/>
              <a:gd name="connsiteX1" fmla="*/ 295275 w 295275"/>
              <a:gd name="connsiteY1" fmla="*/ 1905 h 518160"/>
              <a:gd name="connsiteX2" fmla="*/ 293370 w 295275"/>
              <a:gd name="connsiteY2" fmla="*/ 514350 h 518160"/>
              <a:gd name="connsiteX3" fmla="*/ 7620 w 295275"/>
              <a:gd name="connsiteY3" fmla="*/ 514350 h 518160"/>
              <a:gd name="connsiteX4" fmla="*/ 0 w 295275"/>
              <a:gd name="connsiteY4" fmla="*/ 518160 h 518160"/>
              <a:gd name="connsiteX0" fmla="*/ 293370 w 295275"/>
              <a:gd name="connsiteY0" fmla="*/ 0 h 518160"/>
              <a:gd name="connsiteX1" fmla="*/ 295275 w 295275"/>
              <a:gd name="connsiteY1" fmla="*/ 1905 h 518160"/>
              <a:gd name="connsiteX2" fmla="*/ 291465 w 295275"/>
              <a:gd name="connsiteY2" fmla="*/ 0 h 518160"/>
              <a:gd name="connsiteX3" fmla="*/ 293370 w 295275"/>
              <a:gd name="connsiteY3" fmla="*/ 514350 h 518160"/>
              <a:gd name="connsiteX4" fmla="*/ 7620 w 295275"/>
              <a:gd name="connsiteY4" fmla="*/ 514350 h 518160"/>
              <a:gd name="connsiteX5" fmla="*/ 0 w 295275"/>
              <a:gd name="connsiteY5" fmla="*/ 518160 h 518160"/>
              <a:gd name="connsiteX0" fmla="*/ 293370 w 295275"/>
              <a:gd name="connsiteY0" fmla="*/ 0 h 518160"/>
              <a:gd name="connsiteX1" fmla="*/ 295275 w 295275"/>
              <a:gd name="connsiteY1" fmla="*/ 1905 h 518160"/>
              <a:gd name="connsiteX2" fmla="*/ 276225 w 295275"/>
              <a:gd name="connsiteY2" fmla="*/ 5715 h 518160"/>
              <a:gd name="connsiteX3" fmla="*/ 293370 w 295275"/>
              <a:gd name="connsiteY3" fmla="*/ 514350 h 518160"/>
              <a:gd name="connsiteX4" fmla="*/ 7620 w 295275"/>
              <a:gd name="connsiteY4" fmla="*/ 514350 h 518160"/>
              <a:gd name="connsiteX5" fmla="*/ 0 w 295275"/>
              <a:gd name="connsiteY5" fmla="*/ 518160 h 518160"/>
              <a:gd name="connsiteX0" fmla="*/ 293370 w 379095"/>
              <a:gd name="connsiteY0" fmla="*/ 0 h 518160"/>
              <a:gd name="connsiteX1" fmla="*/ 379095 w 379095"/>
              <a:gd name="connsiteY1" fmla="*/ 1905 h 518160"/>
              <a:gd name="connsiteX2" fmla="*/ 276225 w 379095"/>
              <a:gd name="connsiteY2" fmla="*/ 5715 h 518160"/>
              <a:gd name="connsiteX3" fmla="*/ 293370 w 379095"/>
              <a:gd name="connsiteY3" fmla="*/ 514350 h 518160"/>
              <a:gd name="connsiteX4" fmla="*/ 7620 w 379095"/>
              <a:gd name="connsiteY4" fmla="*/ 514350 h 518160"/>
              <a:gd name="connsiteX5" fmla="*/ 0 w 379095"/>
              <a:gd name="connsiteY5" fmla="*/ 518160 h 518160"/>
              <a:gd name="connsiteX0" fmla="*/ 293370 w 379095"/>
              <a:gd name="connsiteY0" fmla="*/ 1905 h 520065"/>
              <a:gd name="connsiteX1" fmla="*/ 379095 w 379095"/>
              <a:gd name="connsiteY1" fmla="*/ 3810 h 520065"/>
              <a:gd name="connsiteX2" fmla="*/ 295275 w 379095"/>
              <a:gd name="connsiteY2" fmla="*/ 0 h 520065"/>
              <a:gd name="connsiteX3" fmla="*/ 293370 w 379095"/>
              <a:gd name="connsiteY3" fmla="*/ 516255 h 520065"/>
              <a:gd name="connsiteX4" fmla="*/ 7620 w 379095"/>
              <a:gd name="connsiteY4" fmla="*/ 516255 h 520065"/>
              <a:gd name="connsiteX5" fmla="*/ 0 w 379095"/>
              <a:gd name="connsiteY5" fmla="*/ 520065 h 520065"/>
              <a:gd name="connsiteX0" fmla="*/ 293370 w 379095"/>
              <a:gd name="connsiteY0" fmla="*/ 5715 h 523875"/>
              <a:gd name="connsiteX1" fmla="*/ 379095 w 379095"/>
              <a:gd name="connsiteY1" fmla="*/ 0 h 523875"/>
              <a:gd name="connsiteX2" fmla="*/ 295275 w 379095"/>
              <a:gd name="connsiteY2" fmla="*/ 3810 h 523875"/>
              <a:gd name="connsiteX3" fmla="*/ 293370 w 379095"/>
              <a:gd name="connsiteY3" fmla="*/ 520065 h 523875"/>
              <a:gd name="connsiteX4" fmla="*/ 7620 w 379095"/>
              <a:gd name="connsiteY4" fmla="*/ 520065 h 523875"/>
              <a:gd name="connsiteX5" fmla="*/ 0 w 379095"/>
              <a:gd name="connsiteY5" fmla="*/ 523875 h 523875"/>
              <a:gd name="connsiteX0" fmla="*/ 293370 w 377190"/>
              <a:gd name="connsiteY0" fmla="*/ 1905 h 520065"/>
              <a:gd name="connsiteX1" fmla="*/ 377190 w 377190"/>
              <a:gd name="connsiteY1" fmla="*/ 1905 h 520065"/>
              <a:gd name="connsiteX2" fmla="*/ 295275 w 377190"/>
              <a:gd name="connsiteY2" fmla="*/ 0 h 520065"/>
              <a:gd name="connsiteX3" fmla="*/ 293370 w 377190"/>
              <a:gd name="connsiteY3" fmla="*/ 516255 h 520065"/>
              <a:gd name="connsiteX4" fmla="*/ 7620 w 377190"/>
              <a:gd name="connsiteY4" fmla="*/ 516255 h 520065"/>
              <a:gd name="connsiteX5" fmla="*/ 0 w 377190"/>
              <a:gd name="connsiteY5" fmla="*/ 520065 h 520065"/>
              <a:gd name="connsiteX0" fmla="*/ 291465 w 375285"/>
              <a:gd name="connsiteY0" fmla="*/ 1905 h 516255"/>
              <a:gd name="connsiteX1" fmla="*/ 375285 w 375285"/>
              <a:gd name="connsiteY1" fmla="*/ 1905 h 516255"/>
              <a:gd name="connsiteX2" fmla="*/ 293370 w 375285"/>
              <a:gd name="connsiteY2" fmla="*/ 0 h 516255"/>
              <a:gd name="connsiteX3" fmla="*/ 291465 w 375285"/>
              <a:gd name="connsiteY3" fmla="*/ 516255 h 516255"/>
              <a:gd name="connsiteX4" fmla="*/ 5715 w 375285"/>
              <a:gd name="connsiteY4" fmla="*/ 516255 h 516255"/>
              <a:gd name="connsiteX5" fmla="*/ 0 w 375285"/>
              <a:gd name="connsiteY5" fmla="*/ 514350 h 516255"/>
              <a:gd name="connsiteX0" fmla="*/ 285750 w 369570"/>
              <a:gd name="connsiteY0" fmla="*/ 1905 h 516255"/>
              <a:gd name="connsiteX1" fmla="*/ 369570 w 369570"/>
              <a:gd name="connsiteY1" fmla="*/ 1905 h 516255"/>
              <a:gd name="connsiteX2" fmla="*/ 287655 w 369570"/>
              <a:gd name="connsiteY2" fmla="*/ 0 h 516255"/>
              <a:gd name="connsiteX3" fmla="*/ 285750 w 369570"/>
              <a:gd name="connsiteY3" fmla="*/ 516255 h 516255"/>
              <a:gd name="connsiteX4" fmla="*/ 0 w 369570"/>
              <a:gd name="connsiteY4" fmla="*/ 516255 h 516255"/>
              <a:gd name="connsiteX0" fmla="*/ 300990 w 384810"/>
              <a:gd name="connsiteY0" fmla="*/ 1905 h 516255"/>
              <a:gd name="connsiteX1" fmla="*/ 384810 w 384810"/>
              <a:gd name="connsiteY1" fmla="*/ 1905 h 516255"/>
              <a:gd name="connsiteX2" fmla="*/ 302895 w 384810"/>
              <a:gd name="connsiteY2" fmla="*/ 0 h 516255"/>
              <a:gd name="connsiteX3" fmla="*/ 300990 w 384810"/>
              <a:gd name="connsiteY3" fmla="*/ 516255 h 516255"/>
              <a:gd name="connsiteX4" fmla="*/ 0 w 384810"/>
              <a:gd name="connsiteY4" fmla="*/ 514350 h 51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" h="516255">
                <a:moveTo>
                  <a:pt x="300990" y="1905"/>
                </a:moveTo>
                <a:lnTo>
                  <a:pt x="384810" y="1905"/>
                </a:lnTo>
                <a:lnTo>
                  <a:pt x="302895" y="0"/>
                </a:lnTo>
                <a:lnTo>
                  <a:pt x="300990" y="516255"/>
                </a:lnTo>
                <a:lnTo>
                  <a:pt x="0" y="51435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904102" y="1144741"/>
            <a:ext cx="45719" cy="525490"/>
          </a:xfrm>
          <a:custGeom>
            <a:avLst/>
            <a:gdLst>
              <a:gd name="connsiteX0" fmla="*/ 0 w 0"/>
              <a:gd name="connsiteY0" fmla="*/ 0 h 525780"/>
              <a:gd name="connsiteX1" fmla="*/ 0 w 0"/>
              <a:gd name="connsiteY1" fmla="*/ 525780 h 5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25780">
                <a:moveTo>
                  <a:pt x="0" y="0"/>
                </a:moveTo>
                <a:lnTo>
                  <a:pt x="0" y="52578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 flipH="1">
            <a:off x="4248274" y="1152268"/>
            <a:ext cx="45719" cy="616579"/>
          </a:xfrm>
          <a:custGeom>
            <a:avLst/>
            <a:gdLst>
              <a:gd name="connsiteX0" fmla="*/ 0 w 0"/>
              <a:gd name="connsiteY0" fmla="*/ 0 h 525780"/>
              <a:gd name="connsiteX1" fmla="*/ 0 w 0"/>
              <a:gd name="connsiteY1" fmla="*/ 525780 h 5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25780">
                <a:moveTo>
                  <a:pt x="0" y="0"/>
                </a:moveTo>
                <a:lnTo>
                  <a:pt x="0" y="52578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581780" y="1137120"/>
            <a:ext cx="640080" cy="18288"/>
            <a:chOff x="4579256" y="3788323"/>
            <a:chExt cx="640080" cy="18288"/>
          </a:xfrm>
        </p:grpSpPr>
        <p:sp>
          <p:nvSpPr>
            <p:cNvPr id="45" name="Rectangle 44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886961" y="1142870"/>
            <a:ext cx="640080" cy="18288"/>
            <a:chOff x="4579256" y="3788323"/>
            <a:chExt cx="640080" cy="18288"/>
          </a:xfrm>
        </p:grpSpPr>
        <p:sp>
          <p:nvSpPr>
            <p:cNvPr id="48" name="Rectangle 47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83643" y="1648432"/>
            <a:ext cx="640080" cy="18288"/>
            <a:chOff x="4579256" y="3788323"/>
            <a:chExt cx="640080" cy="18288"/>
          </a:xfrm>
        </p:grpSpPr>
        <p:sp>
          <p:nvSpPr>
            <p:cNvPr id="51" name="Rectangle 50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398813" y="1142138"/>
            <a:ext cx="358058" cy="625394"/>
          </a:xfrm>
          <a:custGeom>
            <a:avLst/>
            <a:gdLst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21920 w 361950"/>
              <a:gd name="connsiteY3" fmla="*/ 594360 h 594360"/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06680 w 361950"/>
              <a:gd name="connsiteY3" fmla="*/ 594360 h 594360"/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16205 w 361950"/>
              <a:gd name="connsiteY3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594360">
                <a:moveTo>
                  <a:pt x="361950" y="0"/>
                </a:moveTo>
                <a:lnTo>
                  <a:pt x="224790" y="0"/>
                </a:lnTo>
                <a:lnTo>
                  <a:pt x="0" y="594360"/>
                </a:lnTo>
                <a:lnTo>
                  <a:pt x="116205" y="5943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508052" y="1596152"/>
            <a:ext cx="380244" cy="165188"/>
          </a:xfrm>
          <a:custGeom>
            <a:avLst/>
            <a:gdLst>
              <a:gd name="connsiteX0" fmla="*/ 0 w 342900"/>
              <a:gd name="connsiteY0" fmla="*/ 140970 h 140970"/>
              <a:gd name="connsiteX1" fmla="*/ 49530 w 342900"/>
              <a:gd name="connsiteY1" fmla="*/ 0 h 140970"/>
              <a:gd name="connsiteX2" fmla="*/ 285750 w 342900"/>
              <a:gd name="connsiteY2" fmla="*/ 0 h 140970"/>
              <a:gd name="connsiteX3" fmla="*/ 342900 w 342900"/>
              <a:gd name="connsiteY3" fmla="*/ 137160 h 14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" h="140970">
                <a:moveTo>
                  <a:pt x="0" y="140970"/>
                </a:moveTo>
                <a:lnTo>
                  <a:pt x="49530" y="0"/>
                </a:lnTo>
                <a:lnTo>
                  <a:pt x="285750" y="0"/>
                </a:lnTo>
                <a:lnTo>
                  <a:pt x="342900" y="1371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7" name="Freeform 56"/>
          <p:cNvSpPr/>
          <p:nvPr/>
        </p:nvSpPr>
        <p:spPr>
          <a:xfrm flipH="1">
            <a:off x="4750561" y="1142288"/>
            <a:ext cx="239395" cy="617475"/>
          </a:xfrm>
          <a:custGeom>
            <a:avLst/>
            <a:gdLst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21920 w 361950"/>
              <a:gd name="connsiteY3" fmla="*/ 594360 h 594360"/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27635 w 361950"/>
              <a:gd name="connsiteY3" fmla="*/ 594360 h 594360"/>
              <a:gd name="connsiteX0" fmla="*/ 373380 w 373380"/>
              <a:gd name="connsiteY0" fmla="*/ 0 h 594360"/>
              <a:gd name="connsiteX1" fmla="*/ 236220 w 373380"/>
              <a:gd name="connsiteY1" fmla="*/ 0 h 594360"/>
              <a:gd name="connsiteX2" fmla="*/ 0 w 373380"/>
              <a:gd name="connsiteY2" fmla="*/ 588645 h 594360"/>
              <a:gd name="connsiteX3" fmla="*/ 139065 w 373380"/>
              <a:gd name="connsiteY3" fmla="*/ 594360 h 594360"/>
              <a:gd name="connsiteX0" fmla="*/ 373380 w 373380"/>
              <a:gd name="connsiteY0" fmla="*/ 0 h 596265"/>
              <a:gd name="connsiteX1" fmla="*/ 236220 w 373380"/>
              <a:gd name="connsiteY1" fmla="*/ 0 h 596265"/>
              <a:gd name="connsiteX2" fmla="*/ 0 w 373380"/>
              <a:gd name="connsiteY2" fmla="*/ 588645 h 596265"/>
              <a:gd name="connsiteX3" fmla="*/ 110490 w 373380"/>
              <a:gd name="connsiteY3" fmla="*/ 596265 h 596265"/>
              <a:gd name="connsiteX0" fmla="*/ 373380 w 373380"/>
              <a:gd name="connsiteY0" fmla="*/ 0 h 588645"/>
              <a:gd name="connsiteX1" fmla="*/ 236220 w 373380"/>
              <a:gd name="connsiteY1" fmla="*/ 0 h 588645"/>
              <a:gd name="connsiteX2" fmla="*/ 0 w 373380"/>
              <a:gd name="connsiteY2" fmla="*/ 588645 h 588645"/>
              <a:gd name="connsiteX3" fmla="*/ 110490 w 373380"/>
              <a:gd name="connsiteY3" fmla="*/ 586740 h 588645"/>
              <a:gd name="connsiteX0" fmla="*/ 373380 w 373380"/>
              <a:gd name="connsiteY0" fmla="*/ 0 h 594360"/>
              <a:gd name="connsiteX1" fmla="*/ 236220 w 373380"/>
              <a:gd name="connsiteY1" fmla="*/ 0 h 594360"/>
              <a:gd name="connsiteX2" fmla="*/ 0 w 373380"/>
              <a:gd name="connsiteY2" fmla="*/ 588645 h 594360"/>
              <a:gd name="connsiteX3" fmla="*/ 104775 w 373380"/>
              <a:gd name="connsiteY3" fmla="*/ 594360 h 594360"/>
              <a:gd name="connsiteX0" fmla="*/ 373380 w 373380"/>
              <a:gd name="connsiteY0" fmla="*/ 0 h 588645"/>
              <a:gd name="connsiteX1" fmla="*/ 236220 w 373380"/>
              <a:gd name="connsiteY1" fmla="*/ 0 h 588645"/>
              <a:gd name="connsiteX2" fmla="*/ 0 w 373380"/>
              <a:gd name="connsiteY2" fmla="*/ 588645 h 588645"/>
              <a:gd name="connsiteX3" fmla="*/ 104775 w 373380"/>
              <a:gd name="connsiteY3" fmla="*/ 588645 h 588645"/>
              <a:gd name="connsiteX0" fmla="*/ 236220 w 236220"/>
              <a:gd name="connsiteY0" fmla="*/ 0 h 588645"/>
              <a:gd name="connsiteX1" fmla="*/ 0 w 236220"/>
              <a:gd name="connsiteY1" fmla="*/ 588645 h 588645"/>
              <a:gd name="connsiteX2" fmla="*/ 104775 w 236220"/>
              <a:gd name="connsiteY2" fmla="*/ 588645 h 588645"/>
              <a:gd name="connsiteX0" fmla="*/ 241997 w 241997"/>
              <a:gd name="connsiteY0" fmla="*/ 0 h 586835"/>
              <a:gd name="connsiteX1" fmla="*/ 0 w 241997"/>
              <a:gd name="connsiteY1" fmla="*/ 586835 h 586835"/>
              <a:gd name="connsiteX2" fmla="*/ 104775 w 241997"/>
              <a:gd name="connsiteY2" fmla="*/ 586835 h 58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97" h="586835">
                <a:moveTo>
                  <a:pt x="241997" y="0"/>
                </a:moveTo>
                <a:lnTo>
                  <a:pt x="0" y="586835"/>
                </a:lnTo>
                <a:lnTo>
                  <a:pt x="104775" y="58683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>
            <a:off x="4582813" y="1254346"/>
            <a:ext cx="213578" cy="275544"/>
          </a:xfrm>
          <a:prstGeom prst="triangle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434840" y="1135049"/>
            <a:ext cx="640080" cy="18288"/>
            <a:chOff x="4579256" y="3788323"/>
            <a:chExt cx="640080" cy="18288"/>
          </a:xfrm>
        </p:grpSpPr>
        <p:sp>
          <p:nvSpPr>
            <p:cNvPr id="65" name="Rectangle 64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571111" y="1751823"/>
            <a:ext cx="640080" cy="18288"/>
            <a:chOff x="4579256" y="3788323"/>
            <a:chExt cx="640080" cy="18288"/>
          </a:xfrm>
        </p:grpSpPr>
        <p:sp>
          <p:nvSpPr>
            <p:cNvPr id="68" name="Rectangle 67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84142" y="1761348"/>
            <a:ext cx="640080" cy="18288"/>
            <a:chOff x="4579256" y="3788323"/>
            <a:chExt cx="640080" cy="18288"/>
          </a:xfrm>
        </p:grpSpPr>
        <p:sp>
          <p:nvSpPr>
            <p:cNvPr id="71" name="Rectangle 70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368608" y="1248866"/>
            <a:ext cx="640080" cy="18288"/>
            <a:chOff x="4579256" y="3788323"/>
            <a:chExt cx="640080" cy="18288"/>
          </a:xfrm>
        </p:grpSpPr>
        <p:sp>
          <p:nvSpPr>
            <p:cNvPr id="82" name="Rectangle 81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Freeform 14"/>
          <p:cNvSpPr/>
          <p:nvPr/>
        </p:nvSpPr>
        <p:spPr>
          <a:xfrm>
            <a:off x="5114991" y="1134730"/>
            <a:ext cx="115692" cy="624336"/>
          </a:xfrm>
          <a:custGeom>
            <a:avLst/>
            <a:gdLst>
              <a:gd name="connsiteX0" fmla="*/ 0 w 118110"/>
              <a:gd name="connsiteY0" fmla="*/ 0 h 596265"/>
              <a:gd name="connsiteX1" fmla="*/ 0 w 118110"/>
              <a:gd name="connsiteY1" fmla="*/ 596265 h 596265"/>
              <a:gd name="connsiteX2" fmla="*/ 118110 w 118110"/>
              <a:gd name="connsiteY2" fmla="*/ 596265 h 596265"/>
              <a:gd name="connsiteX0" fmla="*/ 0 w 104775"/>
              <a:gd name="connsiteY0" fmla="*/ 0 h 596265"/>
              <a:gd name="connsiteX1" fmla="*/ 0 w 104775"/>
              <a:gd name="connsiteY1" fmla="*/ 596265 h 596265"/>
              <a:gd name="connsiteX2" fmla="*/ 104775 w 104775"/>
              <a:gd name="connsiteY2" fmla="*/ 596265 h 596265"/>
              <a:gd name="connsiteX0" fmla="*/ 0 w 110490"/>
              <a:gd name="connsiteY0" fmla="*/ 0 h 596265"/>
              <a:gd name="connsiteX1" fmla="*/ 0 w 110490"/>
              <a:gd name="connsiteY1" fmla="*/ 596265 h 596265"/>
              <a:gd name="connsiteX2" fmla="*/ 110490 w 110490"/>
              <a:gd name="connsiteY2" fmla="*/ 596265 h 59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90" h="596265">
                <a:moveTo>
                  <a:pt x="0" y="0"/>
                </a:moveTo>
                <a:lnTo>
                  <a:pt x="0" y="596265"/>
                </a:lnTo>
                <a:lnTo>
                  <a:pt x="110490" y="59626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111474" y="1138628"/>
            <a:ext cx="514754" cy="620348"/>
          </a:xfrm>
          <a:custGeom>
            <a:avLst/>
            <a:gdLst>
              <a:gd name="connsiteX0" fmla="*/ 0 w 584835"/>
              <a:gd name="connsiteY0" fmla="*/ 1905 h 590550"/>
              <a:gd name="connsiteX1" fmla="*/ 455295 w 584835"/>
              <a:gd name="connsiteY1" fmla="*/ 1905 h 590550"/>
              <a:gd name="connsiteX2" fmla="*/ 455295 w 584835"/>
              <a:gd name="connsiteY2" fmla="*/ 0 h 590550"/>
              <a:gd name="connsiteX3" fmla="*/ 455295 w 584835"/>
              <a:gd name="connsiteY3" fmla="*/ 310515 h 590550"/>
              <a:gd name="connsiteX4" fmla="*/ 304800 w 584835"/>
              <a:gd name="connsiteY4" fmla="*/ 310515 h 590550"/>
              <a:gd name="connsiteX5" fmla="*/ 577215 w 584835"/>
              <a:gd name="connsiteY5" fmla="*/ 582930 h 590550"/>
              <a:gd name="connsiteX6" fmla="*/ 584835 w 584835"/>
              <a:gd name="connsiteY6" fmla="*/ 590550 h 590550"/>
              <a:gd name="connsiteX0" fmla="*/ 0 w 577215"/>
              <a:gd name="connsiteY0" fmla="*/ 1905 h 582930"/>
              <a:gd name="connsiteX1" fmla="*/ 455295 w 577215"/>
              <a:gd name="connsiteY1" fmla="*/ 1905 h 582930"/>
              <a:gd name="connsiteX2" fmla="*/ 455295 w 577215"/>
              <a:gd name="connsiteY2" fmla="*/ 0 h 582930"/>
              <a:gd name="connsiteX3" fmla="*/ 455295 w 577215"/>
              <a:gd name="connsiteY3" fmla="*/ 310515 h 582930"/>
              <a:gd name="connsiteX4" fmla="*/ 304800 w 577215"/>
              <a:gd name="connsiteY4" fmla="*/ 310515 h 582930"/>
              <a:gd name="connsiteX5" fmla="*/ 577215 w 577215"/>
              <a:gd name="connsiteY5" fmla="*/ 582930 h 582930"/>
              <a:gd name="connsiteX0" fmla="*/ 0 w 513843"/>
              <a:gd name="connsiteY0" fmla="*/ 1905 h 592455"/>
              <a:gd name="connsiteX1" fmla="*/ 455295 w 513843"/>
              <a:gd name="connsiteY1" fmla="*/ 1905 h 592455"/>
              <a:gd name="connsiteX2" fmla="*/ 455295 w 513843"/>
              <a:gd name="connsiteY2" fmla="*/ 0 h 592455"/>
              <a:gd name="connsiteX3" fmla="*/ 455295 w 513843"/>
              <a:gd name="connsiteY3" fmla="*/ 310515 h 592455"/>
              <a:gd name="connsiteX4" fmla="*/ 304800 w 513843"/>
              <a:gd name="connsiteY4" fmla="*/ 310515 h 592455"/>
              <a:gd name="connsiteX5" fmla="*/ 513843 w 513843"/>
              <a:gd name="connsiteY5" fmla="*/ 592455 h 592455"/>
              <a:gd name="connsiteX0" fmla="*/ 0 w 502979"/>
              <a:gd name="connsiteY0" fmla="*/ 1905 h 596265"/>
              <a:gd name="connsiteX1" fmla="*/ 455295 w 502979"/>
              <a:gd name="connsiteY1" fmla="*/ 1905 h 596265"/>
              <a:gd name="connsiteX2" fmla="*/ 455295 w 502979"/>
              <a:gd name="connsiteY2" fmla="*/ 0 h 596265"/>
              <a:gd name="connsiteX3" fmla="*/ 455295 w 502979"/>
              <a:gd name="connsiteY3" fmla="*/ 310515 h 596265"/>
              <a:gd name="connsiteX4" fmla="*/ 304800 w 502979"/>
              <a:gd name="connsiteY4" fmla="*/ 310515 h 596265"/>
              <a:gd name="connsiteX5" fmla="*/ 502979 w 502979"/>
              <a:gd name="connsiteY5" fmla="*/ 596265 h 596265"/>
              <a:gd name="connsiteX0" fmla="*/ 0 w 510222"/>
              <a:gd name="connsiteY0" fmla="*/ 1905 h 592455"/>
              <a:gd name="connsiteX1" fmla="*/ 455295 w 510222"/>
              <a:gd name="connsiteY1" fmla="*/ 1905 h 592455"/>
              <a:gd name="connsiteX2" fmla="*/ 455295 w 510222"/>
              <a:gd name="connsiteY2" fmla="*/ 0 h 592455"/>
              <a:gd name="connsiteX3" fmla="*/ 455295 w 510222"/>
              <a:gd name="connsiteY3" fmla="*/ 310515 h 592455"/>
              <a:gd name="connsiteX4" fmla="*/ 304800 w 510222"/>
              <a:gd name="connsiteY4" fmla="*/ 310515 h 592455"/>
              <a:gd name="connsiteX5" fmla="*/ 510222 w 510222"/>
              <a:gd name="connsiteY5" fmla="*/ 592455 h 592455"/>
              <a:gd name="connsiteX0" fmla="*/ 0 w 508411"/>
              <a:gd name="connsiteY0" fmla="*/ 1905 h 600075"/>
              <a:gd name="connsiteX1" fmla="*/ 455295 w 508411"/>
              <a:gd name="connsiteY1" fmla="*/ 1905 h 600075"/>
              <a:gd name="connsiteX2" fmla="*/ 455295 w 508411"/>
              <a:gd name="connsiteY2" fmla="*/ 0 h 600075"/>
              <a:gd name="connsiteX3" fmla="*/ 455295 w 508411"/>
              <a:gd name="connsiteY3" fmla="*/ 310515 h 600075"/>
              <a:gd name="connsiteX4" fmla="*/ 304800 w 508411"/>
              <a:gd name="connsiteY4" fmla="*/ 310515 h 600075"/>
              <a:gd name="connsiteX5" fmla="*/ 508411 w 508411"/>
              <a:gd name="connsiteY5" fmla="*/ 600075 h 600075"/>
              <a:gd name="connsiteX0" fmla="*/ 0 w 504790"/>
              <a:gd name="connsiteY0" fmla="*/ 1905 h 590550"/>
              <a:gd name="connsiteX1" fmla="*/ 455295 w 504790"/>
              <a:gd name="connsiteY1" fmla="*/ 1905 h 590550"/>
              <a:gd name="connsiteX2" fmla="*/ 455295 w 504790"/>
              <a:gd name="connsiteY2" fmla="*/ 0 h 590550"/>
              <a:gd name="connsiteX3" fmla="*/ 455295 w 504790"/>
              <a:gd name="connsiteY3" fmla="*/ 310515 h 590550"/>
              <a:gd name="connsiteX4" fmla="*/ 304800 w 504790"/>
              <a:gd name="connsiteY4" fmla="*/ 310515 h 590550"/>
              <a:gd name="connsiteX5" fmla="*/ 504790 w 504790"/>
              <a:gd name="connsiteY5" fmla="*/ 590550 h 590550"/>
              <a:gd name="connsiteX0" fmla="*/ 0 w 504790"/>
              <a:gd name="connsiteY0" fmla="*/ 0 h 588645"/>
              <a:gd name="connsiteX1" fmla="*/ 455295 w 504790"/>
              <a:gd name="connsiteY1" fmla="*/ 0 h 588645"/>
              <a:gd name="connsiteX2" fmla="*/ 355711 w 504790"/>
              <a:gd name="connsiteY2" fmla="*/ 9525 h 588645"/>
              <a:gd name="connsiteX3" fmla="*/ 455295 w 504790"/>
              <a:gd name="connsiteY3" fmla="*/ 308610 h 588645"/>
              <a:gd name="connsiteX4" fmla="*/ 304800 w 504790"/>
              <a:gd name="connsiteY4" fmla="*/ 308610 h 588645"/>
              <a:gd name="connsiteX5" fmla="*/ 504790 w 504790"/>
              <a:gd name="connsiteY5" fmla="*/ 588645 h 588645"/>
              <a:gd name="connsiteX0" fmla="*/ 0 w 504790"/>
              <a:gd name="connsiteY0" fmla="*/ 0 h 588645"/>
              <a:gd name="connsiteX1" fmla="*/ 455295 w 504790"/>
              <a:gd name="connsiteY1" fmla="*/ 0 h 588645"/>
              <a:gd name="connsiteX2" fmla="*/ 455295 w 504790"/>
              <a:gd name="connsiteY2" fmla="*/ 308610 h 588645"/>
              <a:gd name="connsiteX3" fmla="*/ 304800 w 504790"/>
              <a:gd name="connsiteY3" fmla="*/ 308610 h 588645"/>
              <a:gd name="connsiteX4" fmla="*/ 504790 w 504790"/>
              <a:gd name="connsiteY4" fmla="*/ 588645 h 588645"/>
              <a:gd name="connsiteX0" fmla="*/ 0 w 504790"/>
              <a:gd name="connsiteY0" fmla="*/ 0 h 588645"/>
              <a:gd name="connsiteX1" fmla="*/ 455295 w 504790"/>
              <a:gd name="connsiteY1" fmla="*/ 0 h 588645"/>
              <a:gd name="connsiteX2" fmla="*/ 420893 w 504790"/>
              <a:gd name="connsiteY2" fmla="*/ 308610 h 588645"/>
              <a:gd name="connsiteX3" fmla="*/ 304800 w 504790"/>
              <a:gd name="connsiteY3" fmla="*/ 308610 h 588645"/>
              <a:gd name="connsiteX4" fmla="*/ 504790 w 504790"/>
              <a:gd name="connsiteY4" fmla="*/ 588645 h 588645"/>
              <a:gd name="connsiteX0" fmla="*/ 0 w 504790"/>
              <a:gd name="connsiteY0" fmla="*/ 1905 h 590550"/>
              <a:gd name="connsiteX1" fmla="*/ 413651 w 504790"/>
              <a:gd name="connsiteY1" fmla="*/ 0 h 590550"/>
              <a:gd name="connsiteX2" fmla="*/ 420893 w 504790"/>
              <a:gd name="connsiteY2" fmla="*/ 310515 h 590550"/>
              <a:gd name="connsiteX3" fmla="*/ 304800 w 504790"/>
              <a:gd name="connsiteY3" fmla="*/ 310515 h 590550"/>
              <a:gd name="connsiteX4" fmla="*/ 504790 w 504790"/>
              <a:gd name="connsiteY4" fmla="*/ 590550 h 590550"/>
              <a:gd name="connsiteX0" fmla="*/ 0 w 504790"/>
              <a:gd name="connsiteY0" fmla="*/ 0 h 588645"/>
              <a:gd name="connsiteX1" fmla="*/ 420893 w 504790"/>
              <a:gd name="connsiteY1" fmla="*/ 0 h 588645"/>
              <a:gd name="connsiteX2" fmla="*/ 420893 w 504790"/>
              <a:gd name="connsiteY2" fmla="*/ 308610 h 588645"/>
              <a:gd name="connsiteX3" fmla="*/ 304800 w 504790"/>
              <a:gd name="connsiteY3" fmla="*/ 308610 h 588645"/>
              <a:gd name="connsiteX4" fmla="*/ 504790 w 504790"/>
              <a:gd name="connsiteY4" fmla="*/ 588645 h 588645"/>
              <a:gd name="connsiteX0" fmla="*/ 0 w 483062"/>
              <a:gd name="connsiteY0" fmla="*/ 0 h 588645"/>
              <a:gd name="connsiteX1" fmla="*/ 399165 w 483062"/>
              <a:gd name="connsiteY1" fmla="*/ 0 h 588645"/>
              <a:gd name="connsiteX2" fmla="*/ 399165 w 483062"/>
              <a:gd name="connsiteY2" fmla="*/ 308610 h 588645"/>
              <a:gd name="connsiteX3" fmla="*/ 283072 w 483062"/>
              <a:gd name="connsiteY3" fmla="*/ 308610 h 588645"/>
              <a:gd name="connsiteX4" fmla="*/ 483062 w 483062"/>
              <a:gd name="connsiteY4" fmla="*/ 588645 h 588645"/>
              <a:gd name="connsiteX0" fmla="*/ 0 w 492115"/>
              <a:gd name="connsiteY0" fmla="*/ 0 h 590550"/>
              <a:gd name="connsiteX1" fmla="*/ 408218 w 492115"/>
              <a:gd name="connsiteY1" fmla="*/ 1905 h 590550"/>
              <a:gd name="connsiteX2" fmla="*/ 408218 w 492115"/>
              <a:gd name="connsiteY2" fmla="*/ 310515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0 h 590550"/>
              <a:gd name="connsiteX1" fmla="*/ 408218 w 492115"/>
              <a:gd name="connsiteY1" fmla="*/ 1905 h 590550"/>
              <a:gd name="connsiteX2" fmla="*/ 462537 w 492115"/>
              <a:gd name="connsiteY2" fmla="*/ 30861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1905 h 592455"/>
              <a:gd name="connsiteX1" fmla="*/ 438998 w 492115"/>
              <a:gd name="connsiteY1" fmla="*/ 0 h 592455"/>
              <a:gd name="connsiteX2" fmla="*/ 462537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60726 w 492115"/>
              <a:gd name="connsiteY1" fmla="*/ 0 h 592455"/>
              <a:gd name="connsiteX2" fmla="*/ 462537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62537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53483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60726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51673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46241 w 492115"/>
              <a:gd name="connsiteY2" fmla="*/ 308610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3810 h 594360"/>
              <a:gd name="connsiteX1" fmla="*/ 442620 w 492115"/>
              <a:gd name="connsiteY1" fmla="*/ 0 h 594360"/>
              <a:gd name="connsiteX2" fmla="*/ 446241 w 492115"/>
              <a:gd name="connsiteY2" fmla="*/ 310515 h 594360"/>
              <a:gd name="connsiteX3" fmla="*/ 292125 w 492115"/>
              <a:gd name="connsiteY3" fmla="*/ 314325 h 594360"/>
              <a:gd name="connsiteX4" fmla="*/ 492115 w 492115"/>
              <a:gd name="connsiteY4" fmla="*/ 594360 h 594360"/>
              <a:gd name="connsiteX0" fmla="*/ 0 w 492115"/>
              <a:gd name="connsiteY0" fmla="*/ 3810 h 594360"/>
              <a:gd name="connsiteX1" fmla="*/ 442620 w 492115"/>
              <a:gd name="connsiteY1" fmla="*/ 0 h 594360"/>
              <a:gd name="connsiteX2" fmla="*/ 442620 w 492115"/>
              <a:gd name="connsiteY2" fmla="*/ 308610 h 594360"/>
              <a:gd name="connsiteX3" fmla="*/ 292125 w 492115"/>
              <a:gd name="connsiteY3" fmla="*/ 314325 h 594360"/>
              <a:gd name="connsiteX4" fmla="*/ 492115 w 492115"/>
              <a:gd name="connsiteY4" fmla="*/ 594360 h 594360"/>
              <a:gd name="connsiteX0" fmla="*/ 0 w 492115"/>
              <a:gd name="connsiteY0" fmla="*/ 0 h 590550"/>
              <a:gd name="connsiteX1" fmla="*/ 444430 w 492115"/>
              <a:gd name="connsiteY1" fmla="*/ 1905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5715 h 596265"/>
              <a:gd name="connsiteX1" fmla="*/ 446241 w 492115"/>
              <a:gd name="connsiteY1" fmla="*/ 0 h 596265"/>
              <a:gd name="connsiteX2" fmla="*/ 442620 w 492115"/>
              <a:gd name="connsiteY2" fmla="*/ 310515 h 596265"/>
              <a:gd name="connsiteX3" fmla="*/ 292125 w 492115"/>
              <a:gd name="connsiteY3" fmla="*/ 316230 h 596265"/>
              <a:gd name="connsiteX4" fmla="*/ 492115 w 492115"/>
              <a:gd name="connsiteY4" fmla="*/ 596265 h 596265"/>
              <a:gd name="connsiteX0" fmla="*/ 0 w 492115"/>
              <a:gd name="connsiteY0" fmla="*/ 3810 h 594360"/>
              <a:gd name="connsiteX1" fmla="*/ 446241 w 492115"/>
              <a:gd name="connsiteY1" fmla="*/ 0 h 594360"/>
              <a:gd name="connsiteX2" fmla="*/ 442620 w 492115"/>
              <a:gd name="connsiteY2" fmla="*/ 308610 h 594360"/>
              <a:gd name="connsiteX3" fmla="*/ 292125 w 492115"/>
              <a:gd name="connsiteY3" fmla="*/ 314325 h 594360"/>
              <a:gd name="connsiteX4" fmla="*/ 492115 w 492115"/>
              <a:gd name="connsiteY4" fmla="*/ 594360 h 594360"/>
              <a:gd name="connsiteX0" fmla="*/ 0 w 492115"/>
              <a:gd name="connsiteY0" fmla="*/ 0 h 590550"/>
              <a:gd name="connsiteX1" fmla="*/ 446241 w 492115"/>
              <a:gd name="connsiteY1" fmla="*/ 3810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1905 h 592455"/>
              <a:gd name="connsiteX1" fmla="*/ 444430 w 492115"/>
              <a:gd name="connsiteY1" fmla="*/ 0 h 592455"/>
              <a:gd name="connsiteX2" fmla="*/ 442620 w 492115"/>
              <a:gd name="connsiteY2" fmla="*/ 30670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0 h 590550"/>
              <a:gd name="connsiteX1" fmla="*/ 449862 w 492115"/>
              <a:gd name="connsiteY1" fmla="*/ 3810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1905 h 592455"/>
              <a:gd name="connsiteX1" fmla="*/ 448051 w 492115"/>
              <a:gd name="connsiteY1" fmla="*/ 0 h 592455"/>
              <a:gd name="connsiteX2" fmla="*/ 442620 w 492115"/>
              <a:gd name="connsiteY2" fmla="*/ 30670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0 h 590550"/>
              <a:gd name="connsiteX1" fmla="*/ 449862 w 492115"/>
              <a:gd name="connsiteY1" fmla="*/ 1905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5715 h 596265"/>
              <a:gd name="connsiteX1" fmla="*/ 449862 w 492115"/>
              <a:gd name="connsiteY1" fmla="*/ 0 h 596265"/>
              <a:gd name="connsiteX2" fmla="*/ 442620 w 492115"/>
              <a:gd name="connsiteY2" fmla="*/ 310515 h 596265"/>
              <a:gd name="connsiteX3" fmla="*/ 292125 w 492115"/>
              <a:gd name="connsiteY3" fmla="*/ 316230 h 596265"/>
              <a:gd name="connsiteX4" fmla="*/ 492115 w 492115"/>
              <a:gd name="connsiteY4" fmla="*/ 596265 h 596265"/>
              <a:gd name="connsiteX0" fmla="*/ 0 w 492115"/>
              <a:gd name="connsiteY0" fmla="*/ 0 h 590550"/>
              <a:gd name="connsiteX1" fmla="*/ 442620 w 492115"/>
              <a:gd name="connsiteY1" fmla="*/ 0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74009"/>
              <a:gd name="connsiteY0" fmla="*/ 0 h 590550"/>
              <a:gd name="connsiteX1" fmla="*/ 424514 w 474009"/>
              <a:gd name="connsiteY1" fmla="*/ 0 h 590550"/>
              <a:gd name="connsiteX2" fmla="*/ 424514 w 474009"/>
              <a:gd name="connsiteY2" fmla="*/ 304800 h 590550"/>
              <a:gd name="connsiteX3" fmla="*/ 274019 w 474009"/>
              <a:gd name="connsiteY3" fmla="*/ 310515 h 590550"/>
              <a:gd name="connsiteX4" fmla="*/ 474009 w 474009"/>
              <a:gd name="connsiteY4" fmla="*/ 590550 h 590550"/>
              <a:gd name="connsiteX0" fmla="*/ 0 w 481252"/>
              <a:gd name="connsiteY0" fmla="*/ 0 h 590550"/>
              <a:gd name="connsiteX1" fmla="*/ 431757 w 481252"/>
              <a:gd name="connsiteY1" fmla="*/ 0 h 590550"/>
              <a:gd name="connsiteX2" fmla="*/ 431757 w 481252"/>
              <a:gd name="connsiteY2" fmla="*/ 304800 h 590550"/>
              <a:gd name="connsiteX3" fmla="*/ 281262 w 481252"/>
              <a:gd name="connsiteY3" fmla="*/ 310515 h 590550"/>
              <a:gd name="connsiteX4" fmla="*/ 481252 w 481252"/>
              <a:gd name="connsiteY4" fmla="*/ 590550 h 590550"/>
              <a:gd name="connsiteX0" fmla="*/ 0 w 481252"/>
              <a:gd name="connsiteY0" fmla="*/ 0 h 590550"/>
              <a:gd name="connsiteX1" fmla="*/ 431757 w 481252"/>
              <a:gd name="connsiteY1" fmla="*/ 0 h 590550"/>
              <a:gd name="connsiteX2" fmla="*/ 431757 w 481252"/>
              <a:gd name="connsiteY2" fmla="*/ 308610 h 590550"/>
              <a:gd name="connsiteX3" fmla="*/ 281262 w 481252"/>
              <a:gd name="connsiteY3" fmla="*/ 310515 h 590550"/>
              <a:gd name="connsiteX4" fmla="*/ 481252 w 481252"/>
              <a:gd name="connsiteY4" fmla="*/ 590550 h 590550"/>
              <a:gd name="connsiteX0" fmla="*/ 0 w 472199"/>
              <a:gd name="connsiteY0" fmla="*/ 0 h 592455"/>
              <a:gd name="connsiteX1" fmla="*/ 431757 w 472199"/>
              <a:gd name="connsiteY1" fmla="*/ 0 h 592455"/>
              <a:gd name="connsiteX2" fmla="*/ 431757 w 472199"/>
              <a:gd name="connsiteY2" fmla="*/ 308610 h 592455"/>
              <a:gd name="connsiteX3" fmla="*/ 281262 w 472199"/>
              <a:gd name="connsiteY3" fmla="*/ 310515 h 592455"/>
              <a:gd name="connsiteX4" fmla="*/ 472199 w 472199"/>
              <a:gd name="connsiteY4" fmla="*/ 592455 h 592455"/>
              <a:gd name="connsiteX0" fmla="*/ 0 w 479442"/>
              <a:gd name="connsiteY0" fmla="*/ 0 h 598170"/>
              <a:gd name="connsiteX1" fmla="*/ 431757 w 479442"/>
              <a:gd name="connsiteY1" fmla="*/ 0 h 598170"/>
              <a:gd name="connsiteX2" fmla="*/ 431757 w 479442"/>
              <a:gd name="connsiteY2" fmla="*/ 308610 h 598170"/>
              <a:gd name="connsiteX3" fmla="*/ 281262 w 479442"/>
              <a:gd name="connsiteY3" fmla="*/ 310515 h 598170"/>
              <a:gd name="connsiteX4" fmla="*/ 479442 w 479442"/>
              <a:gd name="connsiteY4" fmla="*/ 598170 h 598170"/>
              <a:gd name="connsiteX0" fmla="*/ 0 w 477631"/>
              <a:gd name="connsiteY0" fmla="*/ 0 h 592455"/>
              <a:gd name="connsiteX1" fmla="*/ 431757 w 477631"/>
              <a:gd name="connsiteY1" fmla="*/ 0 h 592455"/>
              <a:gd name="connsiteX2" fmla="*/ 431757 w 477631"/>
              <a:gd name="connsiteY2" fmla="*/ 308610 h 592455"/>
              <a:gd name="connsiteX3" fmla="*/ 281262 w 477631"/>
              <a:gd name="connsiteY3" fmla="*/ 310515 h 592455"/>
              <a:gd name="connsiteX4" fmla="*/ 477631 w 477631"/>
              <a:gd name="connsiteY4" fmla="*/ 592455 h 592455"/>
              <a:gd name="connsiteX0" fmla="*/ 0 w 462068"/>
              <a:gd name="connsiteY0" fmla="*/ 0 h 592455"/>
              <a:gd name="connsiteX1" fmla="*/ 416194 w 462068"/>
              <a:gd name="connsiteY1" fmla="*/ 0 h 592455"/>
              <a:gd name="connsiteX2" fmla="*/ 416194 w 462068"/>
              <a:gd name="connsiteY2" fmla="*/ 308610 h 592455"/>
              <a:gd name="connsiteX3" fmla="*/ 265699 w 462068"/>
              <a:gd name="connsiteY3" fmla="*/ 310515 h 592455"/>
              <a:gd name="connsiteX4" fmla="*/ 462068 w 462068"/>
              <a:gd name="connsiteY4" fmla="*/ 592455 h 592455"/>
              <a:gd name="connsiteX0" fmla="*/ 0 w 467256"/>
              <a:gd name="connsiteY0" fmla="*/ 0 h 592455"/>
              <a:gd name="connsiteX1" fmla="*/ 421382 w 467256"/>
              <a:gd name="connsiteY1" fmla="*/ 0 h 592455"/>
              <a:gd name="connsiteX2" fmla="*/ 421382 w 467256"/>
              <a:gd name="connsiteY2" fmla="*/ 308610 h 592455"/>
              <a:gd name="connsiteX3" fmla="*/ 270887 w 467256"/>
              <a:gd name="connsiteY3" fmla="*/ 310515 h 592455"/>
              <a:gd name="connsiteX4" fmla="*/ 467256 w 467256"/>
              <a:gd name="connsiteY4" fmla="*/ 592455 h 5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256" h="592455">
                <a:moveTo>
                  <a:pt x="0" y="0"/>
                </a:moveTo>
                <a:lnTo>
                  <a:pt x="421382" y="0"/>
                </a:lnTo>
                <a:cubicBezTo>
                  <a:pt x="421986" y="103505"/>
                  <a:pt x="420778" y="205105"/>
                  <a:pt x="421382" y="308610"/>
                </a:cubicBezTo>
                <a:lnTo>
                  <a:pt x="270887" y="310515"/>
                </a:lnTo>
                <a:lnTo>
                  <a:pt x="467256" y="59245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0" name="Freeform 89"/>
          <p:cNvSpPr/>
          <p:nvPr/>
        </p:nvSpPr>
        <p:spPr>
          <a:xfrm>
            <a:off x="5222367" y="1472922"/>
            <a:ext cx="0" cy="287041"/>
          </a:xfrm>
          <a:custGeom>
            <a:avLst/>
            <a:gdLst>
              <a:gd name="connsiteX0" fmla="*/ 0 w 118110"/>
              <a:gd name="connsiteY0" fmla="*/ 0 h 596265"/>
              <a:gd name="connsiteX1" fmla="*/ 0 w 118110"/>
              <a:gd name="connsiteY1" fmla="*/ 596265 h 596265"/>
              <a:gd name="connsiteX2" fmla="*/ 118110 w 118110"/>
              <a:gd name="connsiteY2" fmla="*/ 596265 h 596265"/>
              <a:gd name="connsiteX0" fmla="*/ 0 w 0"/>
              <a:gd name="connsiteY0" fmla="*/ 0 h 596265"/>
              <a:gd name="connsiteX1" fmla="*/ 0 w 0"/>
              <a:gd name="connsiteY1" fmla="*/ 596265 h 59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6265">
                <a:moveTo>
                  <a:pt x="0" y="0"/>
                </a:moveTo>
                <a:lnTo>
                  <a:pt x="0" y="59626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5215369" y="1467129"/>
            <a:ext cx="414679" cy="284265"/>
          </a:xfrm>
          <a:custGeom>
            <a:avLst/>
            <a:gdLst>
              <a:gd name="connsiteX0" fmla="*/ 0 w 500380"/>
              <a:gd name="connsiteY0" fmla="*/ 0 h 271780"/>
              <a:gd name="connsiteX1" fmla="*/ 121920 w 500380"/>
              <a:gd name="connsiteY1" fmla="*/ 2540 h 271780"/>
              <a:gd name="connsiteX2" fmla="*/ 398780 w 500380"/>
              <a:gd name="connsiteY2" fmla="*/ 271780 h 271780"/>
              <a:gd name="connsiteX3" fmla="*/ 500380 w 500380"/>
              <a:gd name="connsiteY3" fmla="*/ 271780 h 271780"/>
              <a:gd name="connsiteX0" fmla="*/ 0 w 500380"/>
              <a:gd name="connsiteY0" fmla="*/ 0 h 271780"/>
              <a:gd name="connsiteX1" fmla="*/ 121920 w 500380"/>
              <a:gd name="connsiteY1" fmla="*/ 2540 h 271780"/>
              <a:gd name="connsiteX2" fmla="*/ 324485 w 500380"/>
              <a:gd name="connsiteY2" fmla="*/ 271780 h 271780"/>
              <a:gd name="connsiteX3" fmla="*/ 500380 w 500380"/>
              <a:gd name="connsiteY3" fmla="*/ 271780 h 271780"/>
              <a:gd name="connsiteX0" fmla="*/ 0 w 439420"/>
              <a:gd name="connsiteY0" fmla="*/ 0 h 271780"/>
              <a:gd name="connsiteX1" fmla="*/ 121920 w 439420"/>
              <a:gd name="connsiteY1" fmla="*/ 2540 h 271780"/>
              <a:gd name="connsiteX2" fmla="*/ 324485 w 439420"/>
              <a:gd name="connsiteY2" fmla="*/ 271780 h 271780"/>
              <a:gd name="connsiteX3" fmla="*/ 439420 w 439420"/>
              <a:gd name="connsiteY3" fmla="*/ 271780 h 271780"/>
              <a:gd name="connsiteX0" fmla="*/ 0 w 439420"/>
              <a:gd name="connsiteY0" fmla="*/ 0 h 271780"/>
              <a:gd name="connsiteX1" fmla="*/ 121920 w 439420"/>
              <a:gd name="connsiteY1" fmla="*/ 2540 h 271780"/>
              <a:gd name="connsiteX2" fmla="*/ 299720 w 439420"/>
              <a:gd name="connsiteY2" fmla="*/ 271780 h 271780"/>
              <a:gd name="connsiteX3" fmla="*/ 439420 w 439420"/>
              <a:gd name="connsiteY3" fmla="*/ 271780 h 271780"/>
              <a:gd name="connsiteX0" fmla="*/ 0 w 426085"/>
              <a:gd name="connsiteY0" fmla="*/ 0 h 269758"/>
              <a:gd name="connsiteX1" fmla="*/ 108585 w 426085"/>
              <a:gd name="connsiteY1" fmla="*/ 518 h 269758"/>
              <a:gd name="connsiteX2" fmla="*/ 286385 w 426085"/>
              <a:gd name="connsiteY2" fmla="*/ 269758 h 269758"/>
              <a:gd name="connsiteX3" fmla="*/ 426085 w 426085"/>
              <a:gd name="connsiteY3" fmla="*/ 269758 h 269758"/>
              <a:gd name="connsiteX0" fmla="*/ 0 w 412750"/>
              <a:gd name="connsiteY0" fmla="*/ 0 h 269758"/>
              <a:gd name="connsiteX1" fmla="*/ 108585 w 412750"/>
              <a:gd name="connsiteY1" fmla="*/ 518 h 269758"/>
              <a:gd name="connsiteX2" fmla="*/ 286385 w 412750"/>
              <a:gd name="connsiteY2" fmla="*/ 269758 h 269758"/>
              <a:gd name="connsiteX3" fmla="*/ 412750 w 412750"/>
              <a:gd name="connsiteY3" fmla="*/ 267736 h 269758"/>
              <a:gd name="connsiteX0" fmla="*/ 0 w 412750"/>
              <a:gd name="connsiteY0" fmla="*/ 0 h 269758"/>
              <a:gd name="connsiteX1" fmla="*/ 108585 w 412750"/>
              <a:gd name="connsiteY1" fmla="*/ 518 h 269758"/>
              <a:gd name="connsiteX2" fmla="*/ 286385 w 412750"/>
              <a:gd name="connsiteY2" fmla="*/ 269758 h 269758"/>
              <a:gd name="connsiteX3" fmla="*/ 412750 w 412750"/>
              <a:gd name="connsiteY3" fmla="*/ 269758 h 269758"/>
              <a:gd name="connsiteX0" fmla="*/ 0 w 401320"/>
              <a:gd name="connsiteY0" fmla="*/ 0 h 271780"/>
              <a:gd name="connsiteX1" fmla="*/ 108585 w 401320"/>
              <a:gd name="connsiteY1" fmla="*/ 518 h 271780"/>
              <a:gd name="connsiteX2" fmla="*/ 286385 w 401320"/>
              <a:gd name="connsiteY2" fmla="*/ 269758 h 271780"/>
              <a:gd name="connsiteX3" fmla="*/ 401320 w 401320"/>
              <a:gd name="connsiteY3" fmla="*/ 271780 h 271780"/>
              <a:gd name="connsiteX0" fmla="*/ 0 w 401320"/>
              <a:gd name="connsiteY0" fmla="*/ 0 h 269758"/>
              <a:gd name="connsiteX1" fmla="*/ 108585 w 401320"/>
              <a:gd name="connsiteY1" fmla="*/ 518 h 269758"/>
              <a:gd name="connsiteX2" fmla="*/ 286385 w 401320"/>
              <a:gd name="connsiteY2" fmla="*/ 269758 h 269758"/>
              <a:gd name="connsiteX3" fmla="*/ 401320 w 401320"/>
              <a:gd name="connsiteY3" fmla="*/ 261669 h 269758"/>
              <a:gd name="connsiteX0" fmla="*/ 0 w 401320"/>
              <a:gd name="connsiteY0" fmla="*/ 0 h 269758"/>
              <a:gd name="connsiteX1" fmla="*/ 108585 w 401320"/>
              <a:gd name="connsiteY1" fmla="*/ 518 h 269758"/>
              <a:gd name="connsiteX2" fmla="*/ 286385 w 401320"/>
              <a:gd name="connsiteY2" fmla="*/ 269758 h 269758"/>
              <a:gd name="connsiteX3" fmla="*/ 401320 w 401320"/>
              <a:gd name="connsiteY3" fmla="*/ 267736 h 269758"/>
              <a:gd name="connsiteX0" fmla="*/ 0 w 399415"/>
              <a:gd name="connsiteY0" fmla="*/ 0 h 269758"/>
              <a:gd name="connsiteX1" fmla="*/ 108585 w 399415"/>
              <a:gd name="connsiteY1" fmla="*/ 518 h 269758"/>
              <a:gd name="connsiteX2" fmla="*/ 286385 w 399415"/>
              <a:gd name="connsiteY2" fmla="*/ 269758 h 269758"/>
              <a:gd name="connsiteX3" fmla="*/ 399415 w 399415"/>
              <a:gd name="connsiteY3" fmla="*/ 269758 h 269758"/>
              <a:gd name="connsiteX0" fmla="*/ 0 w 405130"/>
              <a:gd name="connsiteY0" fmla="*/ 0 h 269758"/>
              <a:gd name="connsiteX1" fmla="*/ 108585 w 405130"/>
              <a:gd name="connsiteY1" fmla="*/ 518 h 269758"/>
              <a:gd name="connsiteX2" fmla="*/ 286385 w 405130"/>
              <a:gd name="connsiteY2" fmla="*/ 269758 h 269758"/>
              <a:gd name="connsiteX3" fmla="*/ 405130 w 405130"/>
              <a:gd name="connsiteY3" fmla="*/ 269758 h 269758"/>
              <a:gd name="connsiteX0" fmla="*/ 0 w 390575"/>
              <a:gd name="connsiteY0" fmla="*/ 3091 h 269240"/>
              <a:gd name="connsiteX1" fmla="*/ 94030 w 390575"/>
              <a:gd name="connsiteY1" fmla="*/ 0 h 269240"/>
              <a:gd name="connsiteX2" fmla="*/ 271830 w 390575"/>
              <a:gd name="connsiteY2" fmla="*/ 269240 h 269240"/>
              <a:gd name="connsiteX3" fmla="*/ 390575 w 390575"/>
              <a:gd name="connsiteY3" fmla="*/ 269240 h 269240"/>
              <a:gd name="connsiteX0" fmla="*/ 0 w 392394"/>
              <a:gd name="connsiteY0" fmla="*/ 0 h 271562"/>
              <a:gd name="connsiteX1" fmla="*/ 95849 w 392394"/>
              <a:gd name="connsiteY1" fmla="*/ 2322 h 271562"/>
              <a:gd name="connsiteX2" fmla="*/ 273649 w 392394"/>
              <a:gd name="connsiteY2" fmla="*/ 271562 h 271562"/>
              <a:gd name="connsiteX3" fmla="*/ 392394 w 392394"/>
              <a:gd name="connsiteY3" fmla="*/ 271562 h 271562"/>
              <a:gd name="connsiteX0" fmla="*/ 0 w 385117"/>
              <a:gd name="connsiteY0" fmla="*/ 0 h 269758"/>
              <a:gd name="connsiteX1" fmla="*/ 88572 w 385117"/>
              <a:gd name="connsiteY1" fmla="*/ 518 h 269758"/>
              <a:gd name="connsiteX2" fmla="*/ 266372 w 385117"/>
              <a:gd name="connsiteY2" fmla="*/ 269758 h 269758"/>
              <a:gd name="connsiteX3" fmla="*/ 385117 w 385117"/>
              <a:gd name="connsiteY3" fmla="*/ 269758 h 269758"/>
              <a:gd name="connsiteX0" fmla="*/ 0 w 396033"/>
              <a:gd name="connsiteY0" fmla="*/ 1286 h 269240"/>
              <a:gd name="connsiteX1" fmla="*/ 99488 w 396033"/>
              <a:gd name="connsiteY1" fmla="*/ 0 h 269240"/>
              <a:gd name="connsiteX2" fmla="*/ 277288 w 396033"/>
              <a:gd name="connsiteY2" fmla="*/ 269240 h 269240"/>
              <a:gd name="connsiteX3" fmla="*/ 396033 w 396033"/>
              <a:gd name="connsiteY3" fmla="*/ 269240 h 26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33" h="269240">
                <a:moveTo>
                  <a:pt x="0" y="1286"/>
                </a:moveTo>
                <a:lnTo>
                  <a:pt x="99488" y="0"/>
                </a:lnTo>
                <a:lnTo>
                  <a:pt x="277288" y="269240"/>
                </a:lnTo>
                <a:lnTo>
                  <a:pt x="396033" y="26924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16631" y="1245686"/>
            <a:ext cx="255132" cy="140570"/>
          </a:xfrm>
          <a:prstGeom prst="rect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4797552" y="1130477"/>
            <a:ext cx="640080" cy="18288"/>
            <a:chOff x="4579256" y="3788323"/>
            <a:chExt cx="640080" cy="18288"/>
          </a:xfrm>
        </p:grpSpPr>
        <p:sp>
          <p:nvSpPr>
            <p:cNvPr id="100" name="Rectangle 99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295119" y="1741475"/>
            <a:ext cx="640080" cy="18288"/>
            <a:chOff x="4579256" y="3788323"/>
            <a:chExt cx="640080" cy="18288"/>
          </a:xfrm>
        </p:grpSpPr>
        <p:sp>
          <p:nvSpPr>
            <p:cNvPr id="111" name="Rectangle 110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304263" y="1741346"/>
            <a:ext cx="640080" cy="18288"/>
            <a:chOff x="4579256" y="3788323"/>
            <a:chExt cx="640080" cy="18288"/>
          </a:xfrm>
        </p:grpSpPr>
        <p:sp>
          <p:nvSpPr>
            <p:cNvPr id="117" name="Rectangle 116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6061" y="1235888"/>
            <a:ext cx="640080" cy="18288"/>
            <a:chOff x="4579256" y="3788323"/>
            <a:chExt cx="640080" cy="18288"/>
          </a:xfrm>
        </p:grpSpPr>
        <p:sp>
          <p:nvSpPr>
            <p:cNvPr id="123" name="Rectangle 122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Freeform 22"/>
          <p:cNvSpPr/>
          <p:nvPr/>
        </p:nvSpPr>
        <p:spPr>
          <a:xfrm>
            <a:off x="5763895" y="1138286"/>
            <a:ext cx="472440" cy="617220"/>
          </a:xfrm>
          <a:custGeom>
            <a:avLst/>
            <a:gdLst>
              <a:gd name="connsiteX0" fmla="*/ 0 w 472440"/>
              <a:gd name="connsiteY0" fmla="*/ 0 h 617220"/>
              <a:gd name="connsiteX1" fmla="*/ 0 w 472440"/>
              <a:gd name="connsiteY1" fmla="*/ 617220 h 617220"/>
              <a:gd name="connsiteX2" fmla="*/ 472440 w 472440"/>
              <a:gd name="connsiteY2" fmla="*/ 617220 h 617220"/>
              <a:gd name="connsiteX3" fmla="*/ 472440 w 472440"/>
              <a:gd name="connsiteY3" fmla="*/ 510540 h 617220"/>
              <a:gd name="connsiteX0" fmla="*/ 0 w 474345"/>
              <a:gd name="connsiteY0" fmla="*/ 0 h 617220"/>
              <a:gd name="connsiteX1" fmla="*/ 0 w 474345"/>
              <a:gd name="connsiteY1" fmla="*/ 617220 h 617220"/>
              <a:gd name="connsiteX2" fmla="*/ 472440 w 474345"/>
              <a:gd name="connsiteY2" fmla="*/ 617220 h 617220"/>
              <a:gd name="connsiteX3" fmla="*/ 474345 w 474345"/>
              <a:gd name="connsiteY3" fmla="*/ 501015 h 617220"/>
              <a:gd name="connsiteX0" fmla="*/ 0 w 472440"/>
              <a:gd name="connsiteY0" fmla="*/ 0 h 617220"/>
              <a:gd name="connsiteX1" fmla="*/ 0 w 472440"/>
              <a:gd name="connsiteY1" fmla="*/ 617220 h 617220"/>
              <a:gd name="connsiteX2" fmla="*/ 472440 w 472440"/>
              <a:gd name="connsiteY2" fmla="*/ 617220 h 617220"/>
              <a:gd name="connsiteX3" fmla="*/ 468630 w 472440"/>
              <a:gd name="connsiteY3" fmla="*/ 501015 h 617220"/>
              <a:gd name="connsiteX0" fmla="*/ 0 w 474345"/>
              <a:gd name="connsiteY0" fmla="*/ 0 h 617220"/>
              <a:gd name="connsiteX1" fmla="*/ 0 w 474345"/>
              <a:gd name="connsiteY1" fmla="*/ 617220 h 617220"/>
              <a:gd name="connsiteX2" fmla="*/ 472440 w 474345"/>
              <a:gd name="connsiteY2" fmla="*/ 617220 h 617220"/>
              <a:gd name="connsiteX3" fmla="*/ 474345 w 474345"/>
              <a:gd name="connsiteY3" fmla="*/ 504825 h 617220"/>
              <a:gd name="connsiteX0" fmla="*/ 0 w 472440"/>
              <a:gd name="connsiteY0" fmla="*/ 0 h 617220"/>
              <a:gd name="connsiteX1" fmla="*/ 0 w 472440"/>
              <a:gd name="connsiteY1" fmla="*/ 617220 h 617220"/>
              <a:gd name="connsiteX2" fmla="*/ 472440 w 472440"/>
              <a:gd name="connsiteY2" fmla="*/ 617220 h 617220"/>
              <a:gd name="connsiteX3" fmla="*/ 472440 w 472440"/>
              <a:gd name="connsiteY3" fmla="*/ 50673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40" h="617220">
                <a:moveTo>
                  <a:pt x="0" y="0"/>
                </a:moveTo>
                <a:lnTo>
                  <a:pt x="0" y="617220"/>
                </a:lnTo>
                <a:lnTo>
                  <a:pt x="472440" y="617220"/>
                </a:lnTo>
                <a:lnTo>
                  <a:pt x="472440" y="50673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758815" y="1134477"/>
            <a:ext cx="474345" cy="104140"/>
          </a:xfrm>
          <a:custGeom>
            <a:avLst/>
            <a:gdLst>
              <a:gd name="connsiteX0" fmla="*/ 0 w 472440"/>
              <a:gd name="connsiteY0" fmla="*/ 0 h 111760"/>
              <a:gd name="connsiteX1" fmla="*/ 472440 w 472440"/>
              <a:gd name="connsiteY1" fmla="*/ 0 h 111760"/>
              <a:gd name="connsiteX2" fmla="*/ 472440 w 472440"/>
              <a:gd name="connsiteY2" fmla="*/ 111760 h 111760"/>
              <a:gd name="connsiteX0" fmla="*/ 0 w 472440"/>
              <a:gd name="connsiteY0" fmla="*/ 0 h 96520"/>
              <a:gd name="connsiteX1" fmla="*/ 472440 w 472440"/>
              <a:gd name="connsiteY1" fmla="*/ 0 h 96520"/>
              <a:gd name="connsiteX2" fmla="*/ 472440 w 472440"/>
              <a:gd name="connsiteY2" fmla="*/ 96520 h 96520"/>
              <a:gd name="connsiteX0" fmla="*/ 0 w 472440"/>
              <a:gd name="connsiteY0" fmla="*/ 0 h 102235"/>
              <a:gd name="connsiteX1" fmla="*/ 472440 w 472440"/>
              <a:gd name="connsiteY1" fmla="*/ 0 h 102235"/>
              <a:gd name="connsiteX2" fmla="*/ 472440 w 472440"/>
              <a:gd name="connsiteY2" fmla="*/ 102235 h 102235"/>
              <a:gd name="connsiteX0" fmla="*/ 0 w 474345"/>
              <a:gd name="connsiteY0" fmla="*/ 0 h 104140"/>
              <a:gd name="connsiteX1" fmla="*/ 472440 w 474345"/>
              <a:gd name="connsiteY1" fmla="*/ 0 h 104140"/>
              <a:gd name="connsiteX2" fmla="*/ 474345 w 474345"/>
              <a:gd name="connsiteY2" fmla="*/ 104140 h 1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345" h="104140">
                <a:moveTo>
                  <a:pt x="0" y="0"/>
                </a:moveTo>
                <a:lnTo>
                  <a:pt x="472440" y="0"/>
                </a:lnTo>
                <a:lnTo>
                  <a:pt x="474345" y="10414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887085" y="1232266"/>
            <a:ext cx="340360" cy="149860"/>
          </a:xfrm>
          <a:custGeom>
            <a:avLst/>
            <a:gdLst>
              <a:gd name="connsiteX0" fmla="*/ 340360 w 340360"/>
              <a:gd name="connsiteY0" fmla="*/ 0 h 149860"/>
              <a:gd name="connsiteX1" fmla="*/ 0 w 340360"/>
              <a:gd name="connsiteY1" fmla="*/ 0 h 149860"/>
              <a:gd name="connsiteX2" fmla="*/ 0 w 340360"/>
              <a:gd name="connsiteY2" fmla="*/ 149860 h 1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" h="149860">
                <a:moveTo>
                  <a:pt x="340360" y="0"/>
                </a:moveTo>
                <a:lnTo>
                  <a:pt x="0" y="0"/>
                </a:lnTo>
                <a:lnTo>
                  <a:pt x="0" y="1498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1" name="Freeform 130"/>
          <p:cNvSpPr/>
          <p:nvPr/>
        </p:nvSpPr>
        <p:spPr>
          <a:xfrm flipH="1">
            <a:off x="5878065" y="1387206"/>
            <a:ext cx="312549" cy="96520"/>
          </a:xfrm>
          <a:custGeom>
            <a:avLst/>
            <a:gdLst>
              <a:gd name="connsiteX0" fmla="*/ 340360 w 340360"/>
              <a:gd name="connsiteY0" fmla="*/ 0 h 149860"/>
              <a:gd name="connsiteX1" fmla="*/ 0 w 340360"/>
              <a:gd name="connsiteY1" fmla="*/ 0 h 149860"/>
              <a:gd name="connsiteX2" fmla="*/ 0 w 340360"/>
              <a:gd name="connsiteY2" fmla="*/ 149860 h 149860"/>
              <a:gd name="connsiteX0" fmla="*/ 340360 w 340360"/>
              <a:gd name="connsiteY0" fmla="*/ 0 h 109513"/>
              <a:gd name="connsiteX1" fmla="*/ 0 w 340360"/>
              <a:gd name="connsiteY1" fmla="*/ 0 h 109513"/>
              <a:gd name="connsiteX2" fmla="*/ 2766 w 340360"/>
              <a:gd name="connsiteY2" fmla="*/ 109513 h 10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" h="109513">
                <a:moveTo>
                  <a:pt x="340360" y="0"/>
                </a:moveTo>
                <a:lnTo>
                  <a:pt x="0" y="0"/>
                </a:lnTo>
                <a:lnTo>
                  <a:pt x="2766" y="109513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2" name="Freeform 131"/>
          <p:cNvSpPr/>
          <p:nvPr/>
        </p:nvSpPr>
        <p:spPr>
          <a:xfrm flipV="1">
            <a:off x="5885181" y="1488806"/>
            <a:ext cx="358140" cy="149860"/>
          </a:xfrm>
          <a:custGeom>
            <a:avLst/>
            <a:gdLst>
              <a:gd name="connsiteX0" fmla="*/ 340360 w 340360"/>
              <a:gd name="connsiteY0" fmla="*/ 0 h 149860"/>
              <a:gd name="connsiteX1" fmla="*/ 0 w 340360"/>
              <a:gd name="connsiteY1" fmla="*/ 0 h 149860"/>
              <a:gd name="connsiteX2" fmla="*/ 0 w 340360"/>
              <a:gd name="connsiteY2" fmla="*/ 149860 h 149860"/>
              <a:gd name="connsiteX0" fmla="*/ 345909 w 345909"/>
              <a:gd name="connsiteY0" fmla="*/ 0 h 149860"/>
              <a:gd name="connsiteX1" fmla="*/ 0 w 345909"/>
              <a:gd name="connsiteY1" fmla="*/ 0 h 149860"/>
              <a:gd name="connsiteX2" fmla="*/ 0 w 345909"/>
              <a:gd name="connsiteY2" fmla="*/ 149860 h 149860"/>
              <a:gd name="connsiteX0" fmla="*/ 347759 w 347759"/>
              <a:gd name="connsiteY0" fmla="*/ 0 h 149860"/>
              <a:gd name="connsiteX1" fmla="*/ 0 w 347759"/>
              <a:gd name="connsiteY1" fmla="*/ 0 h 149860"/>
              <a:gd name="connsiteX2" fmla="*/ 0 w 347759"/>
              <a:gd name="connsiteY2" fmla="*/ 149860 h 1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759" h="149860">
                <a:moveTo>
                  <a:pt x="347759" y="0"/>
                </a:moveTo>
                <a:lnTo>
                  <a:pt x="0" y="0"/>
                </a:lnTo>
                <a:lnTo>
                  <a:pt x="0" y="1498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877418" y="1483558"/>
            <a:ext cx="318923" cy="168"/>
          </a:xfrm>
          <a:prstGeom prst="line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5445252" y="1125713"/>
            <a:ext cx="640080" cy="18288"/>
            <a:chOff x="4579256" y="3788323"/>
            <a:chExt cx="640080" cy="18288"/>
          </a:xfrm>
        </p:grpSpPr>
        <p:sp>
          <p:nvSpPr>
            <p:cNvPr id="134" name="Rectangle 133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449062" y="1123808"/>
            <a:ext cx="640080" cy="18288"/>
            <a:chOff x="4579256" y="3788323"/>
            <a:chExt cx="640080" cy="18288"/>
          </a:xfrm>
        </p:grpSpPr>
        <p:sp>
          <p:nvSpPr>
            <p:cNvPr id="137" name="Rectangle 136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567172" y="1475852"/>
            <a:ext cx="640080" cy="18288"/>
            <a:chOff x="4579256" y="3788323"/>
            <a:chExt cx="640080" cy="18288"/>
          </a:xfrm>
        </p:grpSpPr>
        <p:sp>
          <p:nvSpPr>
            <p:cNvPr id="140" name="Rectangle 139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1" name="Oval 140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569077" y="1376792"/>
            <a:ext cx="640080" cy="18288"/>
            <a:chOff x="4579256" y="3788323"/>
            <a:chExt cx="640080" cy="18288"/>
          </a:xfrm>
        </p:grpSpPr>
        <p:sp>
          <p:nvSpPr>
            <p:cNvPr id="143" name="Rectangle 142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5870067" y="1475852"/>
            <a:ext cx="640080" cy="18288"/>
            <a:chOff x="4579256" y="3788323"/>
            <a:chExt cx="640080" cy="18288"/>
          </a:xfrm>
        </p:grpSpPr>
        <p:sp>
          <p:nvSpPr>
            <p:cNvPr id="146" name="Rectangle 145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5913120" y="1224012"/>
            <a:ext cx="640080" cy="18288"/>
            <a:chOff x="4579256" y="3788323"/>
            <a:chExt cx="640080" cy="18288"/>
          </a:xfrm>
        </p:grpSpPr>
        <p:sp>
          <p:nvSpPr>
            <p:cNvPr id="149" name="Rectangle 148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0" name="Oval 149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6103620" y="1746843"/>
            <a:ext cx="640080" cy="18288"/>
            <a:chOff x="4579256" y="3788323"/>
            <a:chExt cx="640080" cy="18288"/>
          </a:xfrm>
        </p:grpSpPr>
        <p:sp>
          <p:nvSpPr>
            <p:cNvPr id="303" name="Rectangle 302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04" name="Oval 303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05" name="Freeform 304"/>
          <p:cNvSpPr/>
          <p:nvPr/>
        </p:nvSpPr>
        <p:spPr>
          <a:xfrm>
            <a:off x="6418580" y="1148085"/>
            <a:ext cx="457200" cy="609600"/>
          </a:xfrm>
          <a:custGeom>
            <a:avLst/>
            <a:gdLst>
              <a:gd name="connsiteX0" fmla="*/ 0 w 457200"/>
              <a:gd name="connsiteY0" fmla="*/ 609600 h 609600"/>
              <a:gd name="connsiteX1" fmla="*/ 0 w 457200"/>
              <a:gd name="connsiteY1" fmla="*/ 513080 h 609600"/>
              <a:gd name="connsiteX2" fmla="*/ 355600 w 457200"/>
              <a:gd name="connsiteY2" fmla="*/ 513080 h 609600"/>
              <a:gd name="connsiteX3" fmla="*/ 355600 w 457200"/>
              <a:gd name="connsiteY3" fmla="*/ 355600 h 609600"/>
              <a:gd name="connsiteX4" fmla="*/ 5080 w 457200"/>
              <a:gd name="connsiteY4" fmla="*/ 355600 h 609600"/>
              <a:gd name="connsiteX5" fmla="*/ 5080 w 457200"/>
              <a:gd name="connsiteY5" fmla="*/ 0 h 609600"/>
              <a:gd name="connsiteX6" fmla="*/ 457200 w 457200"/>
              <a:gd name="connsiteY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" h="609600">
                <a:moveTo>
                  <a:pt x="0" y="609600"/>
                </a:moveTo>
                <a:lnTo>
                  <a:pt x="0" y="513080"/>
                </a:lnTo>
                <a:lnTo>
                  <a:pt x="355600" y="513080"/>
                </a:lnTo>
                <a:lnTo>
                  <a:pt x="355600" y="355600"/>
                </a:lnTo>
                <a:lnTo>
                  <a:pt x="5080" y="355600"/>
                </a:lnTo>
                <a:lnTo>
                  <a:pt x="5080" y="0"/>
                </a:lnTo>
                <a:lnTo>
                  <a:pt x="457200" y="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06" name="Freeform 305"/>
          <p:cNvSpPr/>
          <p:nvPr/>
        </p:nvSpPr>
        <p:spPr>
          <a:xfrm>
            <a:off x="6413373" y="1146810"/>
            <a:ext cx="472440" cy="609600"/>
          </a:xfrm>
          <a:custGeom>
            <a:avLst/>
            <a:gdLst>
              <a:gd name="connsiteX0" fmla="*/ 0 w 472440"/>
              <a:gd name="connsiteY0" fmla="*/ 609600 h 609600"/>
              <a:gd name="connsiteX1" fmla="*/ 452120 w 472440"/>
              <a:gd name="connsiteY1" fmla="*/ 609600 h 609600"/>
              <a:gd name="connsiteX2" fmla="*/ 452120 w 472440"/>
              <a:gd name="connsiteY2" fmla="*/ 264160 h 609600"/>
              <a:gd name="connsiteX3" fmla="*/ 116840 w 472440"/>
              <a:gd name="connsiteY3" fmla="*/ 264160 h 609600"/>
              <a:gd name="connsiteX4" fmla="*/ 116840 w 472440"/>
              <a:gd name="connsiteY4" fmla="*/ 106680 h 609600"/>
              <a:gd name="connsiteX5" fmla="*/ 467360 w 472440"/>
              <a:gd name="connsiteY5" fmla="*/ 106680 h 609600"/>
              <a:gd name="connsiteX6" fmla="*/ 467360 w 472440"/>
              <a:gd name="connsiteY6" fmla="*/ 0 h 609600"/>
              <a:gd name="connsiteX7" fmla="*/ 467360 w 472440"/>
              <a:gd name="connsiteY7" fmla="*/ 5080 h 609600"/>
              <a:gd name="connsiteX8" fmla="*/ 472440 w 472440"/>
              <a:gd name="connsiteY8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440" h="609600">
                <a:moveTo>
                  <a:pt x="0" y="609600"/>
                </a:moveTo>
                <a:lnTo>
                  <a:pt x="452120" y="609600"/>
                </a:lnTo>
                <a:lnTo>
                  <a:pt x="452120" y="264160"/>
                </a:lnTo>
                <a:lnTo>
                  <a:pt x="116840" y="264160"/>
                </a:lnTo>
                <a:lnTo>
                  <a:pt x="116840" y="106680"/>
                </a:lnTo>
                <a:lnTo>
                  <a:pt x="467360" y="106680"/>
                </a:lnTo>
                <a:lnTo>
                  <a:pt x="467360" y="0"/>
                </a:lnTo>
                <a:lnTo>
                  <a:pt x="467360" y="5080"/>
                </a:lnTo>
                <a:lnTo>
                  <a:pt x="472440" y="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07" name="Group 306"/>
          <p:cNvGrpSpPr/>
          <p:nvPr/>
        </p:nvGrpSpPr>
        <p:grpSpPr>
          <a:xfrm>
            <a:off x="6562090" y="1137016"/>
            <a:ext cx="640080" cy="18288"/>
            <a:chOff x="4579256" y="3788323"/>
            <a:chExt cx="640080" cy="18288"/>
          </a:xfrm>
        </p:grpSpPr>
        <p:sp>
          <p:nvSpPr>
            <p:cNvPr id="308" name="Rectangle 307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09" name="Oval 308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10" name="Freeform 309"/>
          <p:cNvSpPr/>
          <p:nvPr/>
        </p:nvSpPr>
        <p:spPr>
          <a:xfrm>
            <a:off x="3491271" y="2266554"/>
            <a:ext cx="358058" cy="625394"/>
          </a:xfrm>
          <a:custGeom>
            <a:avLst/>
            <a:gdLst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21920 w 361950"/>
              <a:gd name="connsiteY3" fmla="*/ 594360 h 594360"/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06680 w 361950"/>
              <a:gd name="connsiteY3" fmla="*/ 594360 h 594360"/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16205 w 361950"/>
              <a:gd name="connsiteY3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594360">
                <a:moveTo>
                  <a:pt x="361950" y="0"/>
                </a:moveTo>
                <a:lnTo>
                  <a:pt x="224790" y="0"/>
                </a:lnTo>
                <a:lnTo>
                  <a:pt x="0" y="594360"/>
                </a:lnTo>
                <a:lnTo>
                  <a:pt x="116205" y="5943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11" name="Freeform 310"/>
          <p:cNvSpPr/>
          <p:nvPr/>
        </p:nvSpPr>
        <p:spPr>
          <a:xfrm>
            <a:off x="3600510" y="2720568"/>
            <a:ext cx="380244" cy="165188"/>
          </a:xfrm>
          <a:custGeom>
            <a:avLst/>
            <a:gdLst>
              <a:gd name="connsiteX0" fmla="*/ 0 w 342900"/>
              <a:gd name="connsiteY0" fmla="*/ 140970 h 140970"/>
              <a:gd name="connsiteX1" fmla="*/ 49530 w 342900"/>
              <a:gd name="connsiteY1" fmla="*/ 0 h 140970"/>
              <a:gd name="connsiteX2" fmla="*/ 285750 w 342900"/>
              <a:gd name="connsiteY2" fmla="*/ 0 h 140970"/>
              <a:gd name="connsiteX3" fmla="*/ 342900 w 342900"/>
              <a:gd name="connsiteY3" fmla="*/ 137160 h 14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" h="140970">
                <a:moveTo>
                  <a:pt x="0" y="140970"/>
                </a:moveTo>
                <a:lnTo>
                  <a:pt x="49530" y="0"/>
                </a:lnTo>
                <a:lnTo>
                  <a:pt x="285750" y="0"/>
                </a:lnTo>
                <a:lnTo>
                  <a:pt x="342900" y="1371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39" name="Freeform 338"/>
          <p:cNvSpPr/>
          <p:nvPr/>
        </p:nvSpPr>
        <p:spPr>
          <a:xfrm flipH="1">
            <a:off x="3843019" y="2266704"/>
            <a:ext cx="239395" cy="617475"/>
          </a:xfrm>
          <a:custGeom>
            <a:avLst/>
            <a:gdLst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21920 w 361950"/>
              <a:gd name="connsiteY3" fmla="*/ 594360 h 594360"/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27635 w 361950"/>
              <a:gd name="connsiteY3" fmla="*/ 594360 h 594360"/>
              <a:gd name="connsiteX0" fmla="*/ 373380 w 373380"/>
              <a:gd name="connsiteY0" fmla="*/ 0 h 594360"/>
              <a:gd name="connsiteX1" fmla="*/ 236220 w 373380"/>
              <a:gd name="connsiteY1" fmla="*/ 0 h 594360"/>
              <a:gd name="connsiteX2" fmla="*/ 0 w 373380"/>
              <a:gd name="connsiteY2" fmla="*/ 588645 h 594360"/>
              <a:gd name="connsiteX3" fmla="*/ 139065 w 373380"/>
              <a:gd name="connsiteY3" fmla="*/ 594360 h 594360"/>
              <a:gd name="connsiteX0" fmla="*/ 373380 w 373380"/>
              <a:gd name="connsiteY0" fmla="*/ 0 h 596265"/>
              <a:gd name="connsiteX1" fmla="*/ 236220 w 373380"/>
              <a:gd name="connsiteY1" fmla="*/ 0 h 596265"/>
              <a:gd name="connsiteX2" fmla="*/ 0 w 373380"/>
              <a:gd name="connsiteY2" fmla="*/ 588645 h 596265"/>
              <a:gd name="connsiteX3" fmla="*/ 110490 w 373380"/>
              <a:gd name="connsiteY3" fmla="*/ 596265 h 596265"/>
              <a:gd name="connsiteX0" fmla="*/ 373380 w 373380"/>
              <a:gd name="connsiteY0" fmla="*/ 0 h 588645"/>
              <a:gd name="connsiteX1" fmla="*/ 236220 w 373380"/>
              <a:gd name="connsiteY1" fmla="*/ 0 h 588645"/>
              <a:gd name="connsiteX2" fmla="*/ 0 w 373380"/>
              <a:gd name="connsiteY2" fmla="*/ 588645 h 588645"/>
              <a:gd name="connsiteX3" fmla="*/ 110490 w 373380"/>
              <a:gd name="connsiteY3" fmla="*/ 586740 h 588645"/>
              <a:gd name="connsiteX0" fmla="*/ 373380 w 373380"/>
              <a:gd name="connsiteY0" fmla="*/ 0 h 594360"/>
              <a:gd name="connsiteX1" fmla="*/ 236220 w 373380"/>
              <a:gd name="connsiteY1" fmla="*/ 0 h 594360"/>
              <a:gd name="connsiteX2" fmla="*/ 0 w 373380"/>
              <a:gd name="connsiteY2" fmla="*/ 588645 h 594360"/>
              <a:gd name="connsiteX3" fmla="*/ 104775 w 373380"/>
              <a:gd name="connsiteY3" fmla="*/ 594360 h 594360"/>
              <a:gd name="connsiteX0" fmla="*/ 373380 w 373380"/>
              <a:gd name="connsiteY0" fmla="*/ 0 h 588645"/>
              <a:gd name="connsiteX1" fmla="*/ 236220 w 373380"/>
              <a:gd name="connsiteY1" fmla="*/ 0 h 588645"/>
              <a:gd name="connsiteX2" fmla="*/ 0 w 373380"/>
              <a:gd name="connsiteY2" fmla="*/ 588645 h 588645"/>
              <a:gd name="connsiteX3" fmla="*/ 104775 w 373380"/>
              <a:gd name="connsiteY3" fmla="*/ 588645 h 588645"/>
              <a:gd name="connsiteX0" fmla="*/ 236220 w 236220"/>
              <a:gd name="connsiteY0" fmla="*/ 0 h 588645"/>
              <a:gd name="connsiteX1" fmla="*/ 0 w 236220"/>
              <a:gd name="connsiteY1" fmla="*/ 588645 h 588645"/>
              <a:gd name="connsiteX2" fmla="*/ 104775 w 236220"/>
              <a:gd name="connsiteY2" fmla="*/ 588645 h 588645"/>
              <a:gd name="connsiteX0" fmla="*/ 241997 w 241997"/>
              <a:gd name="connsiteY0" fmla="*/ 0 h 586835"/>
              <a:gd name="connsiteX1" fmla="*/ 0 w 241997"/>
              <a:gd name="connsiteY1" fmla="*/ 586835 h 586835"/>
              <a:gd name="connsiteX2" fmla="*/ 104775 w 241997"/>
              <a:gd name="connsiteY2" fmla="*/ 586835 h 58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97" h="586835">
                <a:moveTo>
                  <a:pt x="241997" y="0"/>
                </a:moveTo>
                <a:lnTo>
                  <a:pt x="0" y="586835"/>
                </a:lnTo>
                <a:lnTo>
                  <a:pt x="104775" y="58683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40" name="Isosceles Triangle 339"/>
          <p:cNvSpPr/>
          <p:nvPr/>
        </p:nvSpPr>
        <p:spPr>
          <a:xfrm>
            <a:off x="3675271" y="2378762"/>
            <a:ext cx="213578" cy="275544"/>
          </a:xfrm>
          <a:prstGeom prst="triangle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41" name="Group 340"/>
          <p:cNvGrpSpPr/>
          <p:nvPr/>
        </p:nvGrpSpPr>
        <p:grpSpPr>
          <a:xfrm>
            <a:off x="3527298" y="2259465"/>
            <a:ext cx="640080" cy="18288"/>
            <a:chOff x="4579256" y="3788323"/>
            <a:chExt cx="640080" cy="18288"/>
          </a:xfrm>
        </p:grpSpPr>
        <p:sp>
          <p:nvSpPr>
            <p:cNvPr id="342" name="Rectangle 341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49" name="Oval 348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0" name="Group 349"/>
          <p:cNvGrpSpPr/>
          <p:nvPr/>
        </p:nvGrpSpPr>
        <p:grpSpPr>
          <a:xfrm>
            <a:off x="3663569" y="2876239"/>
            <a:ext cx="640080" cy="18288"/>
            <a:chOff x="4579256" y="3788323"/>
            <a:chExt cx="640080" cy="18288"/>
          </a:xfrm>
        </p:grpSpPr>
        <p:sp>
          <p:nvSpPr>
            <p:cNvPr id="351" name="Rectangle 350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3276600" y="2885764"/>
            <a:ext cx="640080" cy="18288"/>
            <a:chOff x="4579256" y="3788323"/>
            <a:chExt cx="640080" cy="18288"/>
          </a:xfrm>
        </p:grpSpPr>
        <p:sp>
          <p:nvSpPr>
            <p:cNvPr id="354" name="Rectangle 353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55" name="Oval 354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3461066" y="2373282"/>
            <a:ext cx="640080" cy="18288"/>
            <a:chOff x="4579256" y="3788323"/>
            <a:chExt cx="640080" cy="18288"/>
          </a:xfrm>
        </p:grpSpPr>
        <p:sp>
          <p:nvSpPr>
            <p:cNvPr id="357" name="Rectangle 356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58" name="Oval 357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59" name="Freeform 358"/>
          <p:cNvSpPr/>
          <p:nvPr/>
        </p:nvSpPr>
        <p:spPr>
          <a:xfrm>
            <a:off x="4213225" y="2258849"/>
            <a:ext cx="132080" cy="623570"/>
          </a:xfrm>
          <a:custGeom>
            <a:avLst/>
            <a:gdLst>
              <a:gd name="connsiteX0" fmla="*/ 0 w 132080"/>
              <a:gd name="connsiteY0" fmla="*/ 0 h 614680"/>
              <a:gd name="connsiteX1" fmla="*/ 0 w 132080"/>
              <a:gd name="connsiteY1" fmla="*/ 614680 h 614680"/>
              <a:gd name="connsiteX2" fmla="*/ 132080 w 132080"/>
              <a:gd name="connsiteY2" fmla="*/ 614680 h 61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" h="614680">
                <a:moveTo>
                  <a:pt x="0" y="0"/>
                </a:moveTo>
                <a:lnTo>
                  <a:pt x="0" y="614680"/>
                </a:lnTo>
                <a:lnTo>
                  <a:pt x="132080" y="61468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60" name="Freeform 359"/>
          <p:cNvSpPr/>
          <p:nvPr/>
        </p:nvSpPr>
        <p:spPr>
          <a:xfrm>
            <a:off x="4332605" y="2486179"/>
            <a:ext cx="382270" cy="391160"/>
          </a:xfrm>
          <a:custGeom>
            <a:avLst/>
            <a:gdLst>
              <a:gd name="connsiteX0" fmla="*/ 0 w 370840"/>
              <a:gd name="connsiteY0" fmla="*/ 391160 h 401320"/>
              <a:gd name="connsiteX1" fmla="*/ 0 w 370840"/>
              <a:gd name="connsiteY1" fmla="*/ 0 h 401320"/>
              <a:gd name="connsiteX2" fmla="*/ 248920 w 370840"/>
              <a:gd name="connsiteY2" fmla="*/ 386080 h 401320"/>
              <a:gd name="connsiteX3" fmla="*/ 370840 w 370840"/>
              <a:gd name="connsiteY3" fmla="*/ 401320 h 401320"/>
              <a:gd name="connsiteX0" fmla="*/ 0 w 368935"/>
              <a:gd name="connsiteY0" fmla="*/ 391160 h 391160"/>
              <a:gd name="connsiteX1" fmla="*/ 0 w 368935"/>
              <a:gd name="connsiteY1" fmla="*/ 0 h 391160"/>
              <a:gd name="connsiteX2" fmla="*/ 248920 w 368935"/>
              <a:gd name="connsiteY2" fmla="*/ 386080 h 391160"/>
              <a:gd name="connsiteX3" fmla="*/ 368935 w 368935"/>
              <a:gd name="connsiteY3" fmla="*/ 387985 h 391160"/>
              <a:gd name="connsiteX0" fmla="*/ 0 w 372745"/>
              <a:gd name="connsiteY0" fmla="*/ 391160 h 391160"/>
              <a:gd name="connsiteX1" fmla="*/ 0 w 372745"/>
              <a:gd name="connsiteY1" fmla="*/ 0 h 391160"/>
              <a:gd name="connsiteX2" fmla="*/ 248920 w 372745"/>
              <a:gd name="connsiteY2" fmla="*/ 386080 h 391160"/>
              <a:gd name="connsiteX3" fmla="*/ 372745 w 372745"/>
              <a:gd name="connsiteY3" fmla="*/ 386080 h 391160"/>
              <a:gd name="connsiteX0" fmla="*/ 0 w 382270"/>
              <a:gd name="connsiteY0" fmla="*/ 391160 h 391160"/>
              <a:gd name="connsiteX1" fmla="*/ 0 w 382270"/>
              <a:gd name="connsiteY1" fmla="*/ 0 h 391160"/>
              <a:gd name="connsiteX2" fmla="*/ 248920 w 382270"/>
              <a:gd name="connsiteY2" fmla="*/ 386080 h 391160"/>
              <a:gd name="connsiteX3" fmla="*/ 382270 w 382270"/>
              <a:gd name="connsiteY3" fmla="*/ 386080 h 39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270" h="391160">
                <a:moveTo>
                  <a:pt x="0" y="391160"/>
                </a:moveTo>
                <a:lnTo>
                  <a:pt x="0" y="0"/>
                </a:lnTo>
                <a:lnTo>
                  <a:pt x="248920" y="386080"/>
                </a:lnTo>
                <a:lnTo>
                  <a:pt x="382270" y="38608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61" name="Freeform 360"/>
          <p:cNvSpPr/>
          <p:nvPr/>
        </p:nvSpPr>
        <p:spPr>
          <a:xfrm>
            <a:off x="4587240" y="2262659"/>
            <a:ext cx="116205" cy="609600"/>
          </a:xfrm>
          <a:custGeom>
            <a:avLst/>
            <a:gdLst>
              <a:gd name="connsiteX0" fmla="*/ 116205 w 116205"/>
              <a:gd name="connsiteY0" fmla="*/ 601980 h 601980"/>
              <a:gd name="connsiteX1" fmla="*/ 116205 w 116205"/>
              <a:gd name="connsiteY1" fmla="*/ 0 h 601980"/>
              <a:gd name="connsiteX2" fmla="*/ 0 w 116205"/>
              <a:gd name="connsiteY2" fmla="*/ 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205" h="601980">
                <a:moveTo>
                  <a:pt x="116205" y="601980"/>
                </a:moveTo>
                <a:lnTo>
                  <a:pt x="116205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62" name="Freeform 361"/>
          <p:cNvSpPr/>
          <p:nvPr/>
        </p:nvSpPr>
        <p:spPr>
          <a:xfrm>
            <a:off x="4206240" y="2260755"/>
            <a:ext cx="386715" cy="407670"/>
          </a:xfrm>
          <a:custGeom>
            <a:avLst/>
            <a:gdLst>
              <a:gd name="connsiteX0" fmla="*/ 0 w 392430"/>
              <a:gd name="connsiteY0" fmla="*/ 0 h 398145"/>
              <a:gd name="connsiteX1" fmla="*/ 152400 w 392430"/>
              <a:gd name="connsiteY1" fmla="*/ 0 h 398145"/>
              <a:gd name="connsiteX2" fmla="*/ 392430 w 392430"/>
              <a:gd name="connsiteY2" fmla="*/ 398145 h 398145"/>
              <a:gd name="connsiteX0" fmla="*/ 0 w 392430"/>
              <a:gd name="connsiteY0" fmla="*/ 0 h 407670"/>
              <a:gd name="connsiteX1" fmla="*/ 152400 w 392430"/>
              <a:gd name="connsiteY1" fmla="*/ 0 h 407670"/>
              <a:gd name="connsiteX2" fmla="*/ 392430 w 392430"/>
              <a:gd name="connsiteY2" fmla="*/ 407670 h 407670"/>
              <a:gd name="connsiteX0" fmla="*/ 0 w 382905"/>
              <a:gd name="connsiteY0" fmla="*/ 0 h 407670"/>
              <a:gd name="connsiteX1" fmla="*/ 142875 w 382905"/>
              <a:gd name="connsiteY1" fmla="*/ 0 h 407670"/>
              <a:gd name="connsiteX2" fmla="*/ 382905 w 382905"/>
              <a:gd name="connsiteY2" fmla="*/ 407670 h 407670"/>
              <a:gd name="connsiteX0" fmla="*/ 0 w 392430"/>
              <a:gd name="connsiteY0" fmla="*/ 0 h 407670"/>
              <a:gd name="connsiteX1" fmla="*/ 152400 w 392430"/>
              <a:gd name="connsiteY1" fmla="*/ 0 h 407670"/>
              <a:gd name="connsiteX2" fmla="*/ 392430 w 392430"/>
              <a:gd name="connsiteY2" fmla="*/ 407670 h 407670"/>
              <a:gd name="connsiteX0" fmla="*/ 0 w 386715"/>
              <a:gd name="connsiteY0" fmla="*/ 0 h 407670"/>
              <a:gd name="connsiteX1" fmla="*/ 146685 w 386715"/>
              <a:gd name="connsiteY1" fmla="*/ 0 h 407670"/>
              <a:gd name="connsiteX2" fmla="*/ 386715 w 386715"/>
              <a:gd name="connsiteY2" fmla="*/ 407670 h 40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715" h="407670">
                <a:moveTo>
                  <a:pt x="0" y="0"/>
                </a:moveTo>
                <a:lnTo>
                  <a:pt x="146685" y="0"/>
                </a:lnTo>
                <a:lnTo>
                  <a:pt x="386715" y="40767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363" name="Straight Connector 362"/>
          <p:cNvCxnSpPr/>
          <p:nvPr/>
        </p:nvCxnSpPr>
        <p:spPr>
          <a:xfrm flipH="1">
            <a:off x="4589780" y="2256629"/>
            <a:ext cx="3175" cy="410089"/>
          </a:xfrm>
          <a:prstGeom prst="line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4" name="Group 363"/>
          <p:cNvGrpSpPr/>
          <p:nvPr/>
        </p:nvGrpSpPr>
        <p:grpSpPr>
          <a:xfrm>
            <a:off x="3893439" y="2251568"/>
            <a:ext cx="640080" cy="18288"/>
            <a:chOff x="4579256" y="3788323"/>
            <a:chExt cx="640080" cy="18288"/>
          </a:xfrm>
        </p:grpSpPr>
        <p:sp>
          <p:nvSpPr>
            <p:cNvPr id="365" name="Rectangle 364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66" name="Oval 365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013454" y="2870905"/>
            <a:ext cx="640080" cy="18288"/>
            <a:chOff x="4579256" y="3788323"/>
            <a:chExt cx="640080" cy="18288"/>
          </a:xfrm>
        </p:grpSpPr>
        <p:sp>
          <p:nvSpPr>
            <p:cNvPr id="368" name="Rectangle 367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69" name="Oval 368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0" name="Group 369"/>
          <p:cNvGrpSpPr/>
          <p:nvPr/>
        </p:nvGrpSpPr>
        <p:grpSpPr>
          <a:xfrm>
            <a:off x="4384548" y="2863115"/>
            <a:ext cx="640080" cy="18288"/>
            <a:chOff x="4579256" y="3788323"/>
            <a:chExt cx="640080" cy="18288"/>
          </a:xfrm>
        </p:grpSpPr>
        <p:sp>
          <p:nvSpPr>
            <p:cNvPr id="371" name="Rectangle 370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2" name="Oval 371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4267200" y="2655669"/>
            <a:ext cx="640080" cy="18288"/>
            <a:chOff x="4579256" y="3788323"/>
            <a:chExt cx="640080" cy="18288"/>
          </a:xfrm>
        </p:grpSpPr>
        <p:sp>
          <p:nvSpPr>
            <p:cNvPr id="374" name="Rectangle 373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5" name="Oval 374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4267200" y="2655669"/>
            <a:ext cx="640080" cy="18288"/>
            <a:chOff x="4579256" y="3788323"/>
            <a:chExt cx="640080" cy="18288"/>
          </a:xfrm>
        </p:grpSpPr>
        <p:sp>
          <p:nvSpPr>
            <p:cNvPr id="377" name="Rectangle 376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78" name="Oval 377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79" name="Freeform 378"/>
          <p:cNvSpPr/>
          <p:nvPr/>
        </p:nvSpPr>
        <p:spPr>
          <a:xfrm>
            <a:off x="4881222" y="2262385"/>
            <a:ext cx="514651" cy="611418"/>
          </a:xfrm>
          <a:custGeom>
            <a:avLst/>
            <a:gdLst>
              <a:gd name="connsiteX0" fmla="*/ 0 w 599440"/>
              <a:gd name="connsiteY0" fmla="*/ 0 h 627380"/>
              <a:gd name="connsiteX1" fmla="*/ 0 w 599440"/>
              <a:gd name="connsiteY1" fmla="*/ 627380 h 627380"/>
              <a:gd name="connsiteX2" fmla="*/ 599440 w 599440"/>
              <a:gd name="connsiteY2" fmla="*/ 627380 h 627380"/>
              <a:gd name="connsiteX3" fmla="*/ 599440 w 599440"/>
              <a:gd name="connsiteY3" fmla="*/ 624840 h 627380"/>
              <a:gd name="connsiteX0" fmla="*/ 0 w 609600"/>
              <a:gd name="connsiteY0" fmla="*/ 0 h 627380"/>
              <a:gd name="connsiteX1" fmla="*/ 0 w 609600"/>
              <a:gd name="connsiteY1" fmla="*/ 627380 h 627380"/>
              <a:gd name="connsiteX2" fmla="*/ 599440 w 609600"/>
              <a:gd name="connsiteY2" fmla="*/ 627380 h 627380"/>
              <a:gd name="connsiteX3" fmla="*/ 609600 w 609600"/>
              <a:gd name="connsiteY3" fmla="*/ 624840 h 627380"/>
              <a:gd name="connsiteX0" fmla="*/ 0 w 599440"/>
              <a:gd name="connsiteY0" fmla="*/ 0 h 627380"/>
              <a:gd name="connsiteX1" fmla="*/ 0 w 599440"/>
              <a:gd name="connsiteY1" fmla="*/ 627380 h 627380"/>
              <a:gd name="connsiteX2" fmla="*/ 599440 w 599440"/>
              <a:gd name="connsiteY2" fmla="*/ 627380 h 627380"/>
              <a:gd name="connsiteX0" fmla="*/ 0 w 533400"/>
              <a:gd name="connsiteY0" fmla="*/ 0 h 627380"/>
              <a:gd name="connsiteX1" fmla="*/ 0 w 533400"/>
              <a:gd name="connsiteY1" fmla="*/ 627380 h 627380"/>
              <a:gd name="connsiteX2" fmla="*/ 533400 w 533400"/>
              <a:gd name="connsiteY2" fmla="*/ 624840 h 627380"/>
              <a:gd name="connsiteX0" fmla="*/ 0 w 571482"/>
              <a:gd name="connsiteY0" fmla="*/ 0 h 627380"/>
              <a:gd name="connsiteX1" fmla="*/ 0 w 571482"/>
              <a:gd name="connsiteY1" fmla="*/ 627380 h 627380"/>
              <a:gd name="connsiteX2" fmla="*/ 533400 w 571482"/>
              <a:gd name="connsiteY2" fmla="*/ 624840 h 627380"/>
              <a:gd name="connsiteX3" fmla="*/ 528320 w 571482"/>
              <a:gd name="connsiteY3" fmla="*/ 627380 h 627380"/>
              <a:gd name="connsiteX0" fmla="*/ 0 w 612812"/>
              <a:gd name="connsiteY0" fmla="*/ 0 h 627380"/>
              <a:gd name="connsiteX1" fmla="*/ 0 w 612812"/>
              <a:gd name="connsiteY1" fmla="*/ 627380 h 627380"/>
              <a:gd name="connsiteX2" fmla="*/ 533400 w 612812"/>
              <a:gd name="connsiteY2" fmla="*/ 624840 h 627380"/>
              <a:gd name="connsiteX3" fmla="*/ 612140 w 612812"/>
              <a:gd name="connsiteY3" fmla="*/ 535940 h 627380"/>
              <a:gd name="connsiteX0" fmla="*/ 0 w 612812"/>
              <a:gd name="connsiteY0" fmla="*/ 0 h 627380"/>
              <a:gd name="connsiteX1" fmla="*/ 0 w 612812"/>
              <a:gd name="connsiteY1" fmla="*/ 627380 h 627380"/>
              <a:gd name="connsiteX2" fmla="*/ 533400 w 612812"/>
              <a:gd name="connsiteY2" fmla="*/ 624840 h 627380"/>
              <a:gd name="connsiteX3" fmla="*/ 612140 w 612812"/>
              <a:gd name="connsiteY3" fmla="*/ 535940 h 627380"/>
              <a:gd name="connsiteX0" fmla="*/ 0 w 612812"/>
              <a:gd name="connsiteY0" fmla="*/ 0 h 627380"/>
              <a:gd name="connsiteX1" fmla="*/ 0 w 612812"/>
              <a:gd name="connsiteY1" fmla="*/ 627380 h 627380"/>
              <a:gd name="connsiteX2" fmla="*/ 533400 w 612812"/>
              <a:gd name="connsiteY2" fmla="*/ 624840 h 627380"/>
              <a:gd name="connsiteX3" fmla="*/ 612140 w 612812"/>
              <a:gd name="connsiteY3" fmla="*/ 535940 h 627380"/>
              <a:gd name="connsiteX0" fmla="*/ 0 w 533400"/>
              <a:gd name="connsiteY0" fmla="*/ 0 h 627380"/>
              <a:gd name="connsiteX1" fmla="*/ 0 w 533400"/>
              <a:gd name="connsiteY1" fmla="*/ 627380 h 627380"/>
              <a:gd name="connsiteX2" fmla="*/ 533400 w 533400"/>
              <a:gd name="connsiteY2" fmla="*/ 624840 h 627380"/>
              <a:gd name="connsiteX0" fmla="*/ 0 w 637540"/>
              <a:gd name="connsiteY0" fmla="*/ 0 h 627380"/>
              <a:gd name="connsiteX1" fmla="*/ 0 w 637540"/>
              <a:gd name="connsiteY1" fmla="*/ 627380 h 627380"/>
              <a:gd name="connsiteX2" fmla="*/ 637540 w 637540"/>
              <a:gd name="connsiteY2" fmla="*/ 525780 h 627380"/>
              <a:gd name="connsiteX0" fmla="*/ 0 w 515620"/>
              <a:gd name="connsiteY0" fmla="*/ 0 h 627380"/>
              <a:gd name="connsiteX1" fmla="*/ 0 w 515620"/>
              <a:gd name="connsiteY1" fmla="*/ 627380 h 627380"/>
              <a:gd name="connsiteX2" fmla="*/ 515620 w 515620"/>
              <a:gd name="connsiteY2" fmla="*/ 627380 h 627380"/>
              <a:gd name="connsiteX0" fmla="*/ 0 w 601980"/>
              <a:gd name="connsiteY0" fmla="*/ 0 h 627380"/>
              <a:gd name="connsiteX1" fmla="*/ 0 w 601980"/>
              <a:gd name="connsiteY1" fmla="*/ 627380 h 627380"/>
              <a:gd name="connsiteX2" fmla="*/ 601980 w 601980"/>
              <a:gd name="connsiteY2" fmla="*/ 520700 h 627380"/>
              <a:gd name="connsiteX0" fmla="*/ 0 w 627380"/>
              <a:gd name="connsiteY0" fmla="*/ 0 h 627380"/>
              <a:gd name="connsiteX1" fmla="*/ 0 w 627380"/>
              <a:gd name="connsiteY1" fmla="*/ 627380 h 627380"/>
              <a:gd name="connsiteX2" fmla="*/ 627380 w 627380"/>
              <a:gd name="connsiteY2" fmla="*/ 533400 h 627380"/>
              <a:gd name="connsiteX0" fmla="*/ 0 w 627380"/>
              <a:gd name="connsiteY0" fmla="*/ 0 h 627380"/>
              <a:gd name="connsiteX1" fmla="*/ 0 w 627380"/>
              <a:gd name="connsiteY1" fmla="*/ 627380 h 627380"/>
              <a:gd name="connsiteX2" fmla="*/ 497840 w 627380"/>
              <a:gd name="connsiteY2" fmla="*/ 548640 h 627380"/>
              <a:gd name="connsiteX3" fmla="*/ 627380 w 627380"/>
              <a:gd name="connsiteY3" fmla="*/ 533400 h 627380"/>
              <a:gd name="connsiteX0" fmla="*/ 0 w 627380"/>
              <a:gd name="connsiteY0" fmla="*/ 0 h 627380"/>
              <a:gd name="connsiteX1" fmla="*/ 0 w 627380"/>
              <a:gd name="connsiteY1" fmla="*/ 627380 h 627380"/>
              <a:gd name="connsiteX2" fmla="*/ 497840 w 627380"/>
              <a:gd name="connsiteY2" fmla="*/ 548640 h 627380"/>
              <a:gd name="connsiteX3" fmla="*/ 627380 w 627380"/>
              <a:gd name="connsiteY3" fmla="*/ 533400 h 627380"/>
              <a:gd name="connsiteX0" fmla="*/ 0 w 627380"/>
              <a:gd name="connsiteY0" fmla="*/ 0 h 627380"/>
              <a:gd name="connsiteX1" fmla="*/ 0 w 627380"/>
              <a:gd name="connsiteY1" fmla="*/ 627380 h 627380"/>
              <a:gd name="connsiteX2" fmla="*/ 525780 w 627380"/>
              <a:gd name="connsiteY2" fmla="*/ 622300 h 627380"/>
              <a:gd name="connsiteX3" fmla="*/ 627380 w 627380"/>
              <a:gd name="connsiteY3" fmla="*/ 533400 h 627380"/>
              <a:gd name="connsiteX0" fmla="*/ 0 w 627380"/>
              <a:gd name="connsiteY0" fmla="*/ 0 h 627380"/>
              <a:gd name="connsiteX1" fmla="*/ 0 w 627380"/>
              <a:gd name="connsiteY1" fmla="*/ 627380 h 627380"/>
              <a:gd name="connsiteX2" fmla="*/ 537210 w 627380"/>
              <a:gd name="connsiteY2" fmla="*/ 626110 h 627380"/>
              <a:gd name="connsiteX3" fmla="*/ 627380 w 627380"/>
              <a:gd name="connsiteY3" fmla="*/ 533400 h 627380"/>
              <a:gd name="connsiteX0" fmla="*/ 0 w 627380"/>
              <a:gd name="connsiteY0" fmla="*/ 0 h 628015"/>
              <a:gd name="connsiteX1" fmla="*/ 0 w 627380"/>
              <a:gd name="connsiteY1" fmla="*/ 627380 h 628015"/>
              <a:gd name="connsiteX2" fmla="*/ 527685 w 627380"/>
              <a:gd name="connsiteY2" fmla="*/ 628015 h 628015"/>
              <a:gd name="connsiteX3" fmla="*/ 627380 w 627380"/>
              <a:gd name="connsiteY3" fmla="*/ 533400 h 628015"/>
              <a:gd name="connsiteX0" fmla="*/ 0 w 627380"/>
              <a:gd name="connsiteY0" fmla="*/ 0 h 645160"/>
              <a:gd name="connsiteX1" fmla="*/ 0 w 627380"/>
              <a:gd name="connsiteY1" fmla="*/ 644525 h 645160"/>
              <a:gd name="connsiteX2" fmla="*/ 527685 w 627380"/>
              <a:gd name="connsiteY2" fmla="*/ 645160 h 645160"/>
              <a:gd name="connsiteX3" fmla="*/ 627380 w 627380"/>
              <a:gd name="connsiteY3" fmla="*/ 550545 h 645160"/>
              <a:gd name="connsiteX0" fmla="*/ 0 w 627380"/>
              <a:gd name="connsiteY0" fmla="*/ 0 h 652780"/>
              <a:gd name="connsiteX1" fmla="*/ 0 w 627380"/>
              <a:gd name="connsiteY1" fmla="*/ 652145 h 652780"/>
              <a:gd name="connsiteX2" fmla="*/ 527685 w 627380"/>
              <a:gd name="connsiteY2" fmla="*/ 652780 h 652780"/>
              <a:gd name="connsiteX3" fmla="*/ 627380 w 627380"/>
              <a:gd name="connsiteY3" fmla="*/ 558165 h 65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380" h="652780">
                <a:moveTo>
                  <a:pt x="0" y="0"/>
                </a:moveTo>
                <a:lnTo>
                  <a:pt x="0" y="652145"/>
                </a:lnTo>
                <a:lnTo>
                  <a:pt x="527685" y="652780"/>
                </a:lnTo>
                <a:lnTo>
                  <a:pt x="627380" y="55816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80" name="Freeform 379"/>
          <p:cNvSpPr/>
          <p:nvPr/>
        </p:nvSpPr>
        <p:spPr>
          <a:xfrm>
            <a:off x="4875507" y="2263137"/>
            <a:ext cx="518818" cy="530539"/>
          </a:xfrm>
          <a:custGeom>
            <a:avLst/>
            <a:gdLst>
              <a:gd name="connsiteX0" fmla="*/ 0 w 624840"/>
              <a:gd name="connsiteY0" fmla="*/ 0 h 556260"/>
              <a:gd name="connsiteX1" fmla="*/ 541020 w 624840"/>
              <a:gd name="connsiteY1" fmla="*/ 0 h 556260"/>
              <a:gd name="connsiteX2" fmla="*/ 624840 w 624840"/>
              <a:gd name="connsiteY2" fmla="*/ 83820 h 556260"/>
              <a:gd name="connsiteX3" fmla="*/ 624840 w 624840"/>
              <a:gd name="connsiteY3" fmla="*/ 556260 h 556260"/>
              <a:gd name="connsiteX0" fmla="*/ 0 w 624840"/>
              <a:gd name="connsiteY0" fmla="*/ 0 h 566429"/>
              <a:gd name="connsiteX1" fmla="*/ 541020 w 624840"/>
              <a:gd name="connsiteY1" fmla="*/ 0 h 566429"/>
              <a:gd name="connsiteX2" fmla="*/ 624840 w 624840"/>
              <a:gd name="connsiteY2" fmla="*/ 83820 h 566429"/>
              <a:gd name="connsiteX3" fmla="*/ 624840 w 624840"/>
              <a:gd name="connsiteY3" fmla="*/ 566429 h 56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" h="566429">
                <a:moveTo>
                  <a:pt x="0" y="0"/>
                </a:moveTo>
                <a:lnTo>
                  <a:pt x="541020" y="0"/>
                </a:lnTo>
                <a:lnTo>
                  <a:pt x="624840" y="83820"/>
                </a:lnTo>
                <a:lnTo>
                  <a:pt x="624840" y="566429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4990104" y="2374138"/>
            <a:ext cx="278926" cy="408984"/>
          </a:xfrm>
          <a:prstGeom prst="rect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82" name="Group 381"/>
          <p:cNvGrpSpPr/>
          <p:nvPr/>
        </p:nvGrpSpPr>
        <p:grpSpPr>
          <a:xfrm>
            <a:off x="4560570" y="2254616"/>
            <a:ext cx="640080" cy="18288"/>
            <a:chOff x="4579256" y="3788323"/>
            <a:chExt cx="640080" cy="18288"/>
          </a:xfrm>
        </p:grpSpPr>
        <p:sp>
          <p:nvSpPr>
            <p:cNvPr id="383" name="Rectangle 382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84" name="Oval 383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5075833" y="2777293"/>
            <a:ext cx="640080" cy="18288"/>
            <a:chOff x="4579256" y="3788323"/>
            <a:chExt cx="640080" cy="18288"/>
          </a:xfrm>
        </p:grpSpPr>
        <p:sp>
          <p:nvSpPr>
            <p:cNvPr id="386" name="Rectangle 385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87" name="Oval 386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4809297" y="2365852"/>
            <a:ext cx="640080" cy="18288"/>
            <a:chOff x="4579256" y="3788323"/>
            <a:chExt cx="640080" cy="18288"/>
          </a:xfrm>
        </p:grpSpPr>
        <p:sp>
          <p:nvSpPr>
            <p:cNvPr id="389" name="Rectangle 388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90" name="Oval 389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91" name="Freeform 390"/>
          <p:cNvSpPr/>
          <p:nvPr/>
        </p:nvSpPr>
        <p:spPr>
          <a:xfrm>
            <a:off x="695960" y="3357885"/>
            <a:ext cx="457200" cy="609600"/>
          </a:xfrm>
          <a:custGeom>
            <a:avLst/>
            <a:gdLst>
              <a:gd name="connsiteX0" fmla="*/ 0 w 457200"/>
              <a:gd name="connsiteY0" fmla="*/ 609600 h 609600"/>
              <a:gd name="connsiteX1" fmla="*/ 0 w 457200"/>
              <a:gd name="connsiteY1" fmla="*/ 513080 h 609600"/>
              <a:gd name="connsiteX2" fmla="*/ 355600 w 457200"/>
              <a:gd name="connsiteY2" fmla="*/ 513080 h 609600"/>
              <a:gd name="connsiteX3" fmla="*/ 355600 w 457200"/>
              <a:gd name="connsiteY3" fmla="*/ 355600 h 609600"/>
              <a:gd name="connsiteX4" fmla="*/ 5080 w 457200"/>
              <a:gd name="connsiteY4" fmla="*/ 355600 h 609600"/>
              <a:gd name="connsiteX5" fmla="*/ 5080 w 457200"/>
              <a:gd name="connsiteY5" fmla="*/ 0 h 609600"/>
              <a:gd name="connsiteX6" fmla="*/ 457200 w 457200"/>
              <a:gd name="connsiteY6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" h="609600">
                <a:moveTo>
                  <a:pt x="0" y="609600"/>
                </a:moveTo>
                <a:lnTo>
                  <a:pt x="0" y="513080"/>
                </a:lnTo>
                <a:lnTo>
                  <a:pt x="355600" y="513080"/>
                </a:lnTo>
                <a:lnTo>
                  <a:pt x="355600" y="355600"/>
                </a:lnTo>
                <a:lnTo>
                  <a:pt x="5080" y="355600"/>
                </a:lnTo>
                <a:lnTo>
                  <a:pt x="5080" y="0"/>
                </a:lnTo>
                <a:lnTo>
                  <a:pt x="457200" y="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92" name="Freeform 391"/>
          <p:cNvSpPr/>
          <p:nvPr/>
        </p:nvSpPr>
        <p:spPr>
          <a:xfrm>
            <a:off x="695960" y="3355679"/>
            <a:ext cx="472440" cy="609600"/>
          </a:xfrm>
          <a:custGeom>
            <a:avLst/>
            <a:gdLst>
              <a:gd name="connsiteX0" fmla="*/ 0 w 472440"/>
              <a:gd name="connsiteY0" fmla="*/ 609600 h 609600"/>
              <a:gd name="connsiteX1" fmla="*/ 452120 w 472440"/>
              <a:gd name="connsiteY1" fmla="*/ 609600 h 609600"/>
              <a:gd name="connsiteX2" fmla="*/ 452120 w 472440"/>
              <a:gd name="connsiteY2" fmla="*/ 264160 h 609600"/>
              <a:gd name="connsiteX3" fmla="*/ 116840 w 472440"/>
              <a:gd name="connsiteY3" fmla="*/ 264160 h 609600"/>
              <a:gd name="connsiteX4" fmla="*/ 116840 w 472440"/>
              <a:gd name="connsiteY4" fmla="*/ 106680 h 609600"/>
              <a:gd name="connsiteX5" fmla="*/ 467360 w 472440"/>
              <a:gd name="connsiteY5" fmla="*/ 106680 h 609600"/>
              <a:gd name="connsiteX6" fmla="*/ 467360 w 472440"/>
              <a:gd name="connsiteY6" fmla="*/ 0 h 609600"/>
              <a:gd name="connsiteX7" fmla="*/ 467360 w 472440"/>
              <a:gd name="connsiteY7" fmla="*/ 5080 h 609600"/>
              <a:gd name="connsiteX8" fmla="*/ 472440 w 472440"/>
              <a:gd name="connsiteY8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440" h="609600">
                <a:moveTo>
                  <a:pt x="0" y="609600"/>
                </a:moveTo>
                <a:lnTo>
                  <a:pt x="452120" y="609600"/>
                </a:lnTo>
                <a:lnTo>
                  <a:pt x="452120" y="264160"/>
                </a:lnTo>
                <a:lnTo>
                  <a:pt x="116840" y="264160"/>
                </a:lnTo>
                <a:lnTo>
                  <a:pt x="116840" y="106680"/>
                </a:lnTo>
                <a:lnTo>
                  <a:pt x="467360" y="106680"/>
                </a:lnTo>
                <a:lnTo>
                  <a:pt x="467360" y="0"/>
                </a:lnTo>
                <a:lnTo>
                  <a:pt x="467360" y="5080"/>
                </a:lnTo>
                <a:lnTo>
                  <a:pt x="472440" y="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93" name="Group 392"/>
          <p:cNvGrpSpPr/>
          <p:nvPr/>
        </p:nvGrpSpPr>
        <p:grpSpPr>
          <a:xfrm>
            <a:off x="839470" y="3346816"/>
            <a:ext cx="640080" cy="18288"/>
            <a:chOff x="4579256" y="3788323"/>
            <a:chExt cx="640080" cy="18288"/>
          </a:xfrm>
        </p:grpSpPr>
        <p:sp>
          <p:nvSpPr>
            <p:cNvPr id="394" name="Rectangle 393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95" name="Oval 394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96" name="Rectangle 395"/>
          <p:cNvSpPr/>
          <p:nvPr/>
        </p:nvSpPr>
        <p:spPr>
          <a:xfrm>
            <a:off x="1473730" y="3452226"/>
            <a:ext cx="258065" cy="406006"/>
          </a:xfrm>
          <a:prstGeom prst="rect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97" name="Freeform 396"/>
          <p:cNvSpPr/>
          <p:nvPr/>
        </p:nvSpPr>
        <p:spPr>
          <a:xfrm>
            <a:off x="1365884" y="3362055"/>
            <a:ext cx="451485" cy="600075"/>
          </a:xfrm>
          <a:custGeom>
            <a:avLst/>
            <a:gdLst>
              <a:gd name="connsiteX0" fmla="*/ 400050 w 461010"/>
              <a:gd name="connsiteY0" fmla="*/ 598170 h 598170"/>
              <a:gd name="connsiteX1" fmla="*/ 0 w 461010"/>
              <a:gd name="connsiteY1" fmla="*/ 598170 h 598170"/>
              <a:gd name="connsiteX2" fmla="*/ 0 w 461010"/>
              <a:gd name="connsiteY2" fmla="*/ 0 h 598170"/>
              <a:gd name="connsiteX3" fmla="*/ 461010 w 461010"/>
              <a:gd name="connsiteY3" fmla="*/ 0 h 598170"/>
              <a:gd name="connsiteX4" fmla="*/ 451485 w 461010"/>
              <a:gd name="connsiteY4" fmla="*/ 5715 h 598170"/>
              <a:gd name="connsiteX0" fmla="*/ 400050 w 451485"/>
              <a:gd name="connsiteY0" fmla="*/ 600075 h 600075"/>
              <a:gd name="connsiteX1" fmla="*/ 0 w 451485"/>
              <a:gd name="connsiteY1" fmla="*/ 600075 h 600075"/>
              <a:gd name="connsiteX2" fmla="*/ 0 w 451485"/>
              <a:gd name="connsiteY2" fmla="*/ 1905 h 600075"/>
              <a:gd name="connsiteX3" fmla="*/ 447675 w 451485"/>
              <a:gd name="connsiteY3" fmla="*/ 0 h 600075"/>
              <a:gd name="connsiteX4" fmla="*/ 451485 w 451485"/>
              <a:gd name="connsiteY4" fmla="*/ 7620 h 600075"/>
              <a:gd name="connsiteX0" fmla="*/ 0 w 451485"/>
              <a:gd name="connsiteY0" fmla="*/ 600075 h 600075"/>
              <a:gd name="connsiteX1" fmla="*/ 0 w 451485"/>
              <a:gd name="connsiteY1" fmla="*/ 1905 h 600075"/>
              <a:gd name="connsiteX2" fmla="*/ 447675 w 451485"/>
              <a:gd name="connsiteY2" fmla="*/ 0 h 600075"/>
              <a:gd name="connsiteX3" fmla="*/ 451485 w 451485"/>
              <a:gd name="connsiteY3" fmla="*/ 7620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" h="600075">
                <a:moveTo>
                  <a:pt x="0" y="600075"/>
                </a:moveTo>
                <a:lnTo>
                  <a:pt x="0" y="1905"/>
                </a:lnTo>
                <a:lnTo>
                  <a:pt x="447675" y="0"/>
                </a:lnTo>
                <a:lnTo>
                  <a:pt x="451485" y="762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98" name="Freeform 397"/>
          <p:cNvSpPr/>
          <p:nvPr/>
        </p:nvSpPr>
        <p:spPr>
          <a:xfrm>
            <a:off x="1359983" y="3373590"/>
            <a:ext cx="586740" cy="708660"/>
          </a:xfrm>
          <a:custGeom>
            <a:avLst/>
            <a:gdLst>
              <a:gd name="connsiteX0" fmla="*/ 449580 w 579120"/>
              <a:gd name="connsiteY0" fmla="*/ 0 h 708660"/>
              <a:gd name="connsiteX1" fmla="*/ 449580 w 579120"/>
              <a:gd name="connsiteY1" fmla="*/ 525780 h 708660"/>
              <a:gd name="connsiteX2" fmla="*/ 579120 w 579120"/>
              <a:gd name="connsiteY2" fmla="*/ 640080 h 708660"/>
              <a:gd name="connsiteX3" fmla="*/ 521970 w 579120"/>
              <a:gd name="connsiteY3" fmla="*/ 708660 h 708660"/>
              <a:gd name="connsiteX4" fmla="*/ 400050 w 579120"/>
              <a:gd name="connsiteY4" fmla="*/ 596265 h 708660"/>
              <a:gd name="connsiteX5" fmla="*/ 0 w 579120"/>
              <a:gd name="connsiteY5" fmla="*/ 594360 h 708660"/>
              <a:gd name="connsiteX0" fmla="*/ 449580 w 579120"/>
              <a:gd name="connsiteY0" fmla="*/ 0 h 708660"/>
              <a:gd name="connsiteX1" fmla="*/ 449580 w 579120"/>
              <a:gd name="connsiteY1" fmla="*/ 525780 h 708660"/>
              <a:gd name="connsiteX2" fmla="*/ 579120 w 579120"/>
              <a:gd name="connsiteY2" fmla="*/ 640080 h 708660"/>
              <a:gd name="connsiteX3" fmla="*/ 521970 w 579120"/>
              <a:gd name="connsiteY3" fmla="*/ 708660 h 708660"/>
              <a:gd name="connsiteX4" fmla="*/ 400050 w 579120"/>
              <a:gd name="connsiteY4" fmla="*/ 596265 h 708660"/>
              <a:gd name="connsiteX5" fmla="*/ 0 w 579120"/>
              <a:gd name="connsiteY5" fmla="*/ 596265 h 708660"/>
              <a:gd name="connsiteX0" fmla="*/ 457200 w 586740"/>
              <a:gd name="connsiteY0" fmla="*/ 0 h 708660"/>
              <a:gd name="connsiteX1" fmla="*/ 457200 w 586740"/>
              <a:gd name="connsiteY1" fmla="*/ 525780 h 708660"/>
              <a:gd name="connsiteX2" fmla="*/ 586740 w 586740"/>
              <a:gd name="connsiteY2" fmla="*/ 640080 h 708660"/>
              <a:gd name="connsiteX3" fmla="*/ 529590 w 586740"/>
              <a:gd name="connsiteY3" fmla="*/ 708660 h 708660"/>
              <a:gd name="connsiteX4" fmla="*/ 407670 w 586740"/>
              <a:gd name="connsiteY4" fmla="*/ 596265 h 708660"/>
              <a:gd name="connsiteX5" fmla="*/ 0 w 586740"/>
              <a:gd name="connsiteY5" fmla="*/ 594360 h 708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740" h="708660">
                <a:moveTo>
                  <a:pt x="457200" y="0"/>
                </a:moveTo>
                <a:lnTo>
                  <a:pt x="457200" y="525780"/>
                </a:lnTo>
                <a:lnTo>
                  <a:pt x="586740" y="640080"/>
                </a:lnTo>
                <a:lnTo>
                  <a:pt x="529590" y="708660"/>
                </a:lnTo>
                <a:lnTo>
                  <a:pt x="407670" y="596265"/>
                </a:lnTo>
                <a:lnTo>
                  <a:pt x="0" y="5943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99" name="Group 398"/>
          <p:cNvGrpSpPr/>
          <p:nvPr/>
        </p:nvGrpSpPr>
        <p:grpSpPr>
          <a:xfrm>
            <a:off x="1047749" y="3956462"/>
            <a:ext cx="640080" cy="18288"/>
            <a:chOff x="4579256" y="3788323"/>
            <a:chExt cx="640080" cy="18288"/>
          </a:xfrm>
        </p:grpSpPr>
        <p:sp>
          <p:nvSpPr>
            <p:cNvPr id="400" name="Rectangle 399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1279973" y="3423397"/>
            <a:ext cx="640080" cy="18288"/>
            <a:chOff x="4579256" y="3788323"/>
            <a:chExt cx="640080" cy="18288"/>
          </a:xfrm>
        </p:grpSpPr>
        <p:sp>
          <p:nvSpPr>
            <p:cNvPr id="403" name="Rectangle 402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1493519" y="3354540"/>
            <a:ext cx="640080" cy="18288"/>
            <a:chOff x="4579256" y="3788323"/>
            <a:chExt cx="640080" cy="18288"/>
          </a:xfrm>
        </p:grpSpPr>
        <p:sp>
          <p:nvSpPr>
            <p:cNvPr id="406" name="Rectangle 405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07" name="Oval 406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8" name="Group 407"/>
          <p:cNvGrpSpPr/>
          <p:nvPr/>
        </p:nvGrpSpPr>
        <p:grpSpPr>
          <a:xfrm>
            <a:off x="2213606" y="3350626"/>
            <a:ext cx="640080" cy="18288"/>
            <a:chOff x="4579256" y="3788323"/>
            <a:chExt cx="640080" cy="18288"/>
          </a:xfrm>
        </p:grpSpPr>
        <p:sp>
          <p:nvSpPr>
            <p:cNvPr id="409" name="Rectangle 408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10" name="Oval 409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11" name="Freeform 410"/>
          <p:cNvSpPr/>
          <p:nvPr/>
        </p:nvSpPr>
        <p:spPr>
          <a:xfrm>
            <a:off x="2044061" y="3356155"/>
            <a:ext cx="489585" cy="617220"/>
          </a:xfrm>
          <a:custGeom>
            <a:avLst/>
            <a:gdLst>
              <a:gd name="connsiteX0" fmla="*/ 102870 w 483870"/>
              <a:gd name="connsiteY0" fmla="*/ 0 h 617220"/>
              <a:gd name="connsiteX1" fmla="*/ 0 w 483870"/>
              <a:gd name="connsiteY1" fmla="*/ 0 h 617220"/>
              <a:gd name="connsiteX2" fmla="*/ 0 w 483870"/>
              <a:gd name="connsiteY2" fmla="*/ 617220 h 617220"/>
              <a:gd name="connsiteX3" fmla="*/ 483870 w 483870"/>
              <a:gd name="connsiteY3" fmla="*/ 617220 h 617220"/>
              <a:gd name="connsiteX0" fmla="*/ 102870 w 489585"/>
              <a:gd name="connsiteY0" fmla="*/ 0 h 617220"/>
              <a:gd name="connsiteX1" fmla="*/ 0 w 489585"/>
              <a:gd name="connsiteY1" fmla="*/ 0 h 617220"/>
              <a:gd name="connsiteX2" fmla="*/ 0 w 489585"/>
              <a:gd name="connsiteY2" fmla="*/ 617220 h 617220"/>
              <a:gd name="connsiteX3" fmla="*/ 489585 w 489585"/>
              <a:gd name="connsiteY3" fmla="*/ 61722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585" h="617220">
                <a:moveTo>
                  <a:pt x="102870" y="0"/>
                </a:moveTo>
                <a:lnTo>
                  <a:pt x="0" y="0"/>
                </a:lnTo>
                <a:lnTo>
                  <a:pt x="0" y="617220"/>
                </a:lnTo>
                <a:lnTo>
                  <a:pt x="489585" y="61722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12" name="Freeform 411"/>
          <p:cNvSpPr/>
          <p:nvPr/>
        </p:nvSpPr>
        <p:spPr>
          <a:xfrm>
            <a:off x="2136819" y="3360555"/>
            <a:ext cx="384810" cy="516255"/>
          </a:xfrm>
          <a:custGeom>
            <a:avLst/>
            <a:gdLst>
              <a:gd name="connsiteX0" fmla="*/ 285750 w 285750"/>
              <a:gd name="connsiteY0" fmla="*/ 0 h 518160"/>
              <a:gd name="connsiteX1" fmla="*/ 285750 w 285750"/>
              <a:gd name="connsiteY1" fmla="*/ 514350 h 518160"/>
              <a:gd name="connsiteX2" fmla="*/ 0 w 285750"/>
              <a:gd name="connsiteY2" fmla="*/ 514350 h 518160"/>
              <a:gd name="connsiteX3" fmla="*/ 0 w 285750"/>
              <a:gd name="connsiteY3" fmla="*/ 518160 h 518160"/>
              <a:gd name="connsiteX0" fmla="*/ 293370 w 293370"/>
              <a:gd name="connsiteY0" fmla="*/ 0 h 518160"/>
              <a:gd name="connsiteX1" fmla="*/ 293370 w 293370"/>
              <a:gd name="connsiteY1" fmla="*/ 514350 h 518160"/>
              <a:gd name="connsiteX2" fmla="*/ 7620 w 293370"/>
              <a:gd name="connsiteY2" fmla="*/ 514350 h 518160"/>
              <a:gd name="connsiteX3" fmla="*/ 0 w 293370"/>
              <a:gd name="connsiteY3" fmla="*/ 518160 h 518160"/>
              <a:gd name="connsiteX0" fmla="*/ 293370 w 295275"/>
              <a:gd name="connsiteY0" fmla="*/ 0 h 518160"/>
              <a:gd name="connsiteX1" fmla="*/ 295275 w 295275"/>
              <a:gd name="connsiteY1" fmla="*/ 1905 h 518160"/>
              <a:gd name="connsiteX2" fmla="*/ 293370 w 295275"/>
              <a:gd name="connsiteY2" fmla="*/ 514350 h 518160"/>
              <a:gd name="connsiteX3" fmla="*/ 7620 w 295275"/>
              <a:gd name="connsiteY3" fmla="*/ 514350 h 518160"/>
              <a:gd name="connsiteX4" fmla="*/ 0 w 295275"/>
              <a:gd name="connsiteY4" fmla="*/ 518160 h 518160"/>
              <a:gd name="connsiteX0" fmla="*/ 293370 w 295275"/>
              <a:gd name="connsiteY0" fmla="*/ 0 h 518160"/>
              <a:gd name="connsiteX1" fmla="*/ 295275 w 295275"/>
              <a:gd name="connsiteY1" fmla="*/ 1905 h 518160"/>
              <a:gd name="connsiteX2" fmla="*/ 291465 w 295275"/>
              <a:gd name="connsiteY2" fmla="*/ 0 h 518160"/>
              <a:gd name="connsiteX3" fmla="*/ 293370 w 295275"/>
              <a:gd name="connsiteY3" fmla="*/ 514350 h 518160"/>
              <a:gd name="connsiteX4" fmla="*/ 7620 w 295275"/>
              <a:gd name="connsiteY4" fmla="*/ 514350 h 518160"/>
              <a:gd name="connsiteX5" fmla="*/ 0 w 295275"/>
              <a:gd name="connsiteY5" fmla="*/ 518160 h 518160"/>
              <a:gd name="connsiteX0" fmla="*/ 293370 w 295275"/>
              <a:gd name="connsiteY0" fmla="*/ 0 h 518160"/>
              <a:gd name="connsiteX1" fmla="*/ 295275 w 295275"/>
              <a:gd name="connsiteY1" fmla="*/ 1905 h 518160"/>
              <a:gd name="connsiteX2" fmla="*/ 276225 w 295275"/>
              <a:gd name="connsiteY2" fmla="*/ 5715 h 518160"/>
              <a:gd name="connsiteX3" fmla="*/ 293370 w 295275"/>
              <a:gd name="connsiteY3" fmla="*/ 514350 h 518160"/>
              <a:gd name="connsiteX4" fmla="*/ 7620 w 295275"/>
              <a:gd name="connsiteY4" fmla="*/ 514350 h 518160"/>
              <a:gd name="connsiteX5" fmla="*/ 0 w 295275"/>
              <a:gd name="connsiteY5" fmla="*/ 518160 h 518160"/>
              <a:gd name="connsiteX0" fmla="*/ 293370 w 379095"/>
              <a:gd name="connsiteY0" fmla="*/ 0 h 518160"/>
              <a:gd name="connsiteX1" fmla="*/ 379095 w 379095"/>
              <a:gd name="connsiteY1" fmla="*/ 1905 h 518160"/>
              <a:gd name="connsiteX2" fmla="*/ 276225 w 379095"/>
              <a:gd name="connsiteY2" fmla="*/ 5715 h 518160"/>
              <a:gd name="connsiteX3" fmla="*/ 293370 w 379095"/>
              <a:gd name="connsiteY3" fmla="*/ 514350 h 518160"/>
              <a:gd name="connsiteX4" fmla="*/ 7620 w 379095"/>
              <a:gd name="connsiteY4" fmla="*/ 514350 h 518160"/>
              <a:gd name="connsiteX5" fmla="*/ 0 w 379095"/>
              <a:gd name="connsiteY5" fmla="*/ 518160 h 518160"/>
              <a:gd name="connsiteX0" fmla="*/ 293370 w 379095"/>
              <a:gd name="connsiteY0" fmla="*/ 1905 h 520065"/>
              <a:gd name="connsiteX1" fmla="*/ 379095 w 379095"/>
              <a:gd name="connsiteY1" fmla="*/ 3810 h 520065"/>
              <a:gd name="connsiteX2" fmla="*/ 295275 w 379095"/>
              <a:gd name="connsiteY2" fmla="*/ 0 h 520065"/>
              <a:gd name="connsiteX3" fmla="*/ 293370 w 379095"/>
              <a:gd name="connsiteY3" fmla="*/ 516255 h 520065"/>
              <a:gd name="connsiteX4" fmla="*/ 7620 w 379095"/>
              <a:gd name="connsiteY4" fmla="*/ 516255 h 520065"/>
              <a:gd name="connsiteX5" fmla="*/ 0 w 379095"/>
              <a:gd name="connsiteY5" fmla="*/ 520065 h 520065"/>
              <a:gd name="connsiteX0" fmla="*/ 293370 w 379095"/>
              <a:gd name="connsiteY0" fmla="*/ 5715 h 523875"/>
              <a:gd name="connsiteX1" fmla="*/ 379095 w 379095"/>
              <a:gd name="connsiteY1" fmla="*/ 0 h 523875"/>
              <a:gd name="connsiteX2" fmla="*/ 295275 w 379095"/>
              <a:gd name="connsiteY2" fmla="*/ 3810 h 523875"/>
              <a:gd name="connsiteX3" fmla="*/ 293370 w 379095"/>
              <a:gd name="connsiteY3" fmla="*/ 520065 h 523875"/>
              <a:gd name="connsiteX4" fmla="*/ 7620 w 379095"/>
              <a:gd name="connsiteY4" fmla="*/ 520065 h 523875"/>
              <a:gd name="connsiteX5" fmla="*/ 0 w 379095"/>
              <a:gd name="connsiteY5" fmla="*/ 523875 h 523875"/>
              <a:gd name="connsiteX0" fmla="*/ 293370 w 377190"/>
              <a:gd name="connsiteY0" fmla="*/ 1905 h 520065"/>
              <a:gd name="connsiteX1" fmla="*/ 377190 w 377190"/>
              <a:gd name="connsiteY1" fmla="*/ 1905 h 520065"/>
              <a:gd name="connsiteX2" fmla="*/ 295275 w 377190"/>
              <a:gd name="connsiteY2" fmla="*/ 0 h 520065"/>
              <a:gd name="connsiteX3" fmla="*/ 293370 w 377190"/>
              <a:gd name="connsiteY3" fmla="*/ 516255 h 520065"/>
              <a:gd name="connsiteX4" fmla="*/ 7620 w 377190"/>
              <a:gd name="connsiteY4" fmla="*/ 516255 h 520065"/>
              <a:gd name="connsiteX5" fmla="*/ 0 w 377190"/>
              <a:gd name="connsiteY5" fmla="*/ 520065 h 520065"/>
              <a:gd name="connsiteX0" fmla="*/ 291465 w 375285"/>
              <a:gd name="connsiteY0" fmla="*/ 1905 h 516255"/>
              <a:gd name="connsiteX1" fmla="*/ 375285 w 375285"/>
              <a:gd name="connsiteY1" fmla="*/ 1905 h 516255"/>
              <a:gd name="connsiteX2" fmla="*/ 293370 w 375285"/>
              <a:gd name="connsiteY2" fmla="*/ 0 h 516255"/>
              <a:gd name="connsiteX3" fmla="*/ 291465 w 375285"/>
              <a:gd name="connsiteY3" fmla="*/ 516255 h 516255"/>
              <a:gd name="connsiteX4" fmla="*/ 5715 w 375285"/>
              <a:gd name="connsiteY4" fmla="*/ 516255 h 516255"/>
              <a:gd name="connsiteX5" fmla="*/ 0 w 375285"/>
              <a:gd name="connsiteY5" fmla="*/ 514350 h 516255"/>
              <a:gd name="connsiteX0" fmla="*/ 285750 w 369570"/>
              <a:gd name="connsiteY0" fmla="*/ 1905 h 516255"/>
              <a:gd name="connsiteX1" fmla="*/ 369570 w 369570"/>
              <a:gd name="connsiteY1" fmla="*/ 1905 h 516255"/>
              <a:gd name="connsiteX2" fmla="*/ 287655 w 369570"/>
              <a:gd name="connsiteY2" fmla="*/ 0 h 516255"/>
              <a:gd name="connsiteX3" fmla="*/ 285750 w 369570"/>
              <a:gd name="connsiteY3" fmla="*/ 516255 h 516255"/>
              <a:gd name="connsiteX4" fmla="*/ 0 w 369570"/>
              <a:gd name="connsiteY4" fmla="*/ 516255 h 516255"/>
              <a:gd name="connsiteX0" fmla="*/ 300990 w 384810"/>
              <a:gd name="connsiteY0" fmla="*/ 1905 h 516255"/>
              <a:gd name="connsiteX1" fmla="*/ 384810 w 384810"/>
              <a:gd name="connsiteY1" fmla="*/ 1905 h 516255"/>
              <a:gd name="connsiteX2" fmla="*/ 302895 w 384810"/>
              <a:gd name="connsiteY2" fmla="*/ 0 h 516255"/>
              <a:gd name="connsiteX3" fmla="*/ 300990 w 384810"/>
              <a:gd name="connsiteY3" fmla="*/ 516255 h 516255"/>
              <a:gd name="connsiteX4" fmla="*/ 0 w 384810"/>
              <a:gd name="connsiteY4" fmla="*/ 514350 h 51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810" h="516255">
                <a:moveTo>
                  <a:pt x="300990" y="1905"/>
                </a:moveTo>
                <a:lnTo>
                  <a:pt x="384810" y="1905"/>
                </a:lnTo>
                <a:lnTo>
                  <a:pt x="302895" y="0"/>
                </a:lnTo>
                <a:lnTo>
                  <a:pt x="300990" y="516255"/>
                </a:lnTo>
                <a:lnTo>
                  <a:pt x="0" y="51435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13" name="Freeform 412"/>
          <p:cNvSpPr/>
          <p:nvPr/>
        </p:nvSpPr>
        <p:spPr>
          <a:xfrm>
            <a:off x="2141215" y="3354541"/>
            <a:ext cx="45719" cy="525490"/>
          </a:xfrm>
          <a:custGeom>
            <a:avLst/>
            <a:gdLst>
              <a:gd name="connsiteX0" fmla="*/ 0 w 0"/>
              <a:gd name="connsiteY0" fmla="*/ 0 h 525780"/>
              <a:gd name="connsiteX1" fmla="*/ 0 w 0"/>
              <a:gd name="connsiteY1" fmla="*/ 525780 h 5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25780">
                <a:moveTo>
                  <a:pt x="0" y="0"/>
                </a:moveTo>
                <a:lnTo>
                  <a:pt x="0" y="52578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14" name="Freeform 413"/>
          <p:cNvSpPr/>
          <p:nvPr/>
        </p:nvSpPr>
        <p:spPr>
          <a:xfrm flipH="1">
            <a:off x="2485387" y="3362068"/>
            <a:ext cx="45719" cy="616579"/>
          </a:xfrm>
          <a:custGeom>
            <a:avLst/>
            <a:gdLst>
              <a:gd name="connsiteX0" fmla="*/ 0 w 0"/>
              <a:gd name="connsiteY0" fmla="*/ 0 h 525780"/>
              <a:gd name="connsiteX1" fmla="*/ 0 w 0"/>
              <a:gd name="connsiteY1" fmla="*/ 525780 h 525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25780">
                <a:moveTo>
                  <a:pt x="0" y="0"/>
                </a:moveTo>
                <a:lnTo>
                  <a:pt x="0" y="52578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15" name="Group 414"/>
          <p:cNvGrpSpPr/>
          <p:nvPr/>
        </p:nvGrpSpPr>
        <p:grpSpPr>
          <a:xfrm>
            <a:off x="1818893" y="3346920"/>
            <a:ext cx="640080" cy="18288"/>
            <a:chOff x="4579256" y="3788323"/>
            <a:chExt cx="640080" cy="18288"/>
          </a:xfrm>
        </p:grpSpPr>
        <p:sp>
          <p:nvSpPr>
            <p:cNvPr id="416" name="Rectangle 415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17" name="Oval 416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2124074" y="3352670"/>
            <a:ext cx="640080" cy="18288"/>
            <a:chOff x="4579256" y="3788323"/>
            <a:chExt cx="640080" cy="18288"/>
          </a:xfrm>
        </p:grpSpPr>
        <p:sp>
          <p:nvSpPr>
            <p:cNvPr id="419" name="Rectangle 418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20" name="Oval 419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1820756" y="3858232"/>
            <a:ext cx="640080" cy="18288"/>
            <a:chOff x="4579256" y="3788323"/>
            <a:chExt cx="640080" cy="18288"/>
          </a:xfrm>
        </p:grpSpPr>
        <p:sp>
          <p:nvSpPr>
            <p:cNvPr id="422" name="Rectangle 421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23" name="Oval 422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24" name="Freeform 423"/>
          <p:cNvSpPr/>
          <p:nvPr/>
        </p:nvSpPr>
        <p:spPr>
          <a:xfrm>
            <a:off x="2635926" y="3351938"/>
            <a:ext cx="358058" cy="625394"/>
          </a:xfrm>
          <a:custGeom>
            <a:avLst/>
            <a:gdLst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21920 w 361950"/>
              <a:gd name="connsiteY3" fmla="*/ 594360 h 594360"/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06680 w 361950"/>
              <a:gd name="connsiteY3" fmla="*/ 594360 h 594360"/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16205 w 361950"/>
              <a:gd name="connsiteY3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50" h="594360">
                <a:moveTo>
                  <a:pt x="361950" y="0"/>
                </a:moveTo>
                <a:lnTo>
                  <a:pt x="224790" y="0"/>
                </a:lnTo>
                <a:lnTo>
                  <a:pt x="0" y="594360"/>
                </a:lnTo>
                <a:lnTo>
                  <a:pt x="116205" y="5943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25" name="Freeform 424"/>
          <p:cNvSpPr/>
          <p:nvPr/>
        </p:nvSpPr>
        <p:spPr>
          <a:xfrm>
            <a:off x="2745165" y="3805952"/>
            <a:ext cx="380244" cy="165188"/>
          </a:xfrm>
          <a:custGeom>
            <a:avLst/>
            <a:gdLst>
              <a:gd name="connsiteX0" fmla="*/ 0 w 342900"/>
              <a:gd name="connsiteY0" fmla="*/ 140970 h 140970"/>
              <a:gd name="connsiteX1" fmla="*/ 49530 w 342900"/>
              <a:gd name="connsiteY1" fmla="*/ 0 h 140970"/>
              <a:gd name="connsiteX2" fmla="*/ 285750 w 342900"/>
              <a:gd name="connsiteY2" fmla="*/ 0 h 140970"/>
              <a:gd name="connsiteX3" fmla="*/ 342900 w 342900"/>
              <a:gd name="connsiteY3" fmla="*/ 137160 h 14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" h="140970">
                <a:moveTo>
                  <a:pt x="0" y="140970"/>
                </a:moveTo>
                <a:lnTo>
                  <a:pt x="49530" y="0"/>
                </a:lnTo>
                <a:lnTo>
                  <a:pt x="285750" y="0"/>
                </a:lnTo>
                <a:lnTo>
                  <a:pt x="342900" y="1371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26" name="Freeform 425"/>
          <p:cNvSpPr/>
          <p:nvPr/>
        </p:nvSpPr>
        <p:spPr>
          <a:xfrm flipH="1">
            <a:off x="2987674" y="3352088"/>
            <a:ext cx="239395" cy="617475"/>
          </a:xfrm>
          <a:custGeom>
            <a:avLst/>
            <a:gdLst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21920 w 361950"/>
              <a:gd name="connsiteY3" fmla="*/ 594360 h 594360"/>
              <a:gd name="connsiteX0" fmla="*/ 361950 w 361950"/>
              <a:gd name="connsiteY0" fmla="*/ 0 h 594360"/>
              <a:gd name="connsiteX1" fmla="*/ 224790 w 361950"/>
              <a:gd name="connsiteY1" fmla="*/ 0 h 594360"/>
              <a:gd name="connsiteX2" fmla="*/ 0 w 361950"/>
              <a:gd name="connsiteY2" fmla="*/ 594360 h 594360"/>
              <a:gd name="connsiteX3" fmla="*/ 127635 w 361950"/>
              <a:gd name="connsiteY3" fmla="*/ 594360 h 594360"/>
              <a:gd name="connsiteX0" fmla="*/ 373380 w 373380"/>
              <a:gd name="connsiteY0" fmla="*/ 0 h 594360"/>
              <a:gd name="connsiteX1" fmla="*/ 236220 w 373380"/>
              <a:gd name="connsiteY1" fmla="*/ 0 h 594360"/>
              <a:gd name="connsiteX2" fmla="*/ 0 w 373380"/>
              <a:gd name="connsiteY2" fmla="*/ 588645 h 594360"/>
              <a:gd name="connsiteX3" fmla="*/ 139065 w 373380"/>
              <a:gd name="connsiteY3" fmla="*/ 594360 h 594360"/>
              <a:gd name="connsiteX0" fmla="*/ 373380 w 373380"/>
              <a:gd name="connsiteY0" fmla="*/ 0 h 596265"/>
              <a:gd name="connsiteX1" fmla="*/ 236220 w 373380"/>
              <a:gd name="connsiteY1" fmla="*/ 0 h 596265"/>
              <a:gd name="connsiteX2" fmla="*/ 0 w 373380"/>
              <a:gd name="connsiteY2" fmla="*/ 588645 h 596265"/>
              <a:gd name="connsiteX3" fmla="*/ 110490 w 373380"/>
              <a:gd name="connsiteY3" fmla="*/ 596265 h 596265"/>
              <a:gd name="connsiteX0" fmla="*/ 373380 w 373380"/>
              <a:gd name="connsiteY0" fmla="*/ 0 h 588645"/>
              <a:gd name="connsiteX1" fmla="*/ 236220 w 373380"/>
              <a:gd name="connsiteY1" fmla="*/ 0 h 588645"/>
              <a:gd name="connsiteX2" fmla="*/ 0 w 373380"/>
              <a:gd name="connsiteY2" fmla="*/ 588645 h 588645"/>
              <a:gd name="connsiteX3" fmla="*/ 110490 w 373380"/>
              <a:gd name="connsiteY3" fmla="*/ 586740 h 588645"/>
              <a:gd name="connsiteX0" fmla="*/ 373380 w 373380"/>
              <a:gd name="connsiteY0" fmla="*/ 0 h 594360"/>
              <a:gd name="connsiteX1" fmla="*/ 236220 w 373380"/>
              <a:gd name="connsiteY1" fmla="*/ 0 h 594360"/>
              <a:gd name="connsiteX2" fmla="*/ 0 w 373380"/>
              <a:gd name="connsiteY2" fmla="*/ 588645 h 594360"/>
              <a:gd name="connsiteX3" fmla="*/ 104775 w 373380"/>
              <a:gd name="connsiteY3" fmla="*/ 594360 h 594360"/>
              <a:gd name="connsiteX0" fmla="*/ 373380 w 373380"/>
              <a:gd name="connsiteY0" fmla="*/ 0 h 588645"/>
              <a:gd name="connsiteX1" fmla="*/ 236220 w 373380"/>
              <a:gd name="connsiteY1" fmla="*/ 0 h 588645"/>
              <a:gd name="connsiteX2" fmla="*/ 0 w 373380"/>
              <a:gd name="connsiteY2" fmla="*/ 588645 h 588645"/>
              <a:gd name="connsiteX3" fmla="*/ 104775 w 373380"/>
              <a:gd name="connsiteY3" fmla="*/ 588645 h 588645"/>
              <a:gd name="connsiteX0" fmla="*/ 236220 w 236220"/>
              <a:gd name="connsiteY0" fmla="*/ 0 h 588645"/>
              <a:gd name="connsiteX1" fmla="*/ 0 w 236220"/>
              <a:gd name="connsiteY1" fmla="*/ 588645 h 588645"/>
              <a:gd name="connsiteX2" fmla="*/ 104775 w 236220"/>
              <a:gd name="connsiteY2" fmla="*/ 588645 h 588645"/>
              <a:gd name="connsiteX0" fmla="*/ 241997 w 241997"/>
              <a:gd name="connsiteY0" fmla="*/ 0 h 586835"/>
              <a:gd name="connsiteX1" fmla="*/ 0 w 241997"/>
              <a:gd name="connsiteY1" fmla="*/ 586835 h 586835"/>
              <a:gd name="connsiteX2" fmla="*/ 104775 w 241997"/>
              <a:gd name="connsiteY2" fmla="*/ 586835 h 58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997" h="586835">
                <a:moveTo>
                  <a:pt x="241997" y="0"/>
                </a:moveTo>
                <a:lnTo>
                  <a:pt x="0" y="586835"/>
                </a:lnTo>
                <a:lnTo>
                  <a:pt x="104775" y="58683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27" name="Isosceles Triangle 426"/>
          <p:cNvSpPr/>
          <p:nvPr/>
        </p:nvSpPr>
        <p:spPr>
          <a:xfrm>
            <a:off x="2819926" y="3464146"/>
            <a:ext cx="213578" cy="275544"/>
          </a:xfrm>
          <a:prstGeom prst="triangle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28" name="Group 427"/>
          <p:cNvGrpSpPr/>
          <p:nvPr/>
        </p:nvGrpSpPr>
        <p:grpSpPr>
          <a:xfrm>
            <a:off x="2671953" y="3344849"/>
            <a:ext cx="640080" cy="18288"/>
            <a:chOff x="4579256" y="3788323"/>
            <a:chExt cx="640080" cy="18288"/>
          </a:xfrm>
        </p:grpSpPr>
        <p:sp>
          <p:nvSpPr>
            <p:cNvPr id="429" name="Rectangle 428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30" name="Oval 429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1" name="Group 430"/>
          <p:cNvGrpSpPr/>
          <p:nvPr/>
        </p:nvGrpSpPr>
        <p:grpSpPr>
          <a:xfrm>
            <a:off x="2808224" y="3961623"/>
            <a:ext cx="640080" cy="18288"/>
            <a:chOff x="4579256" y="3788323"/>
            <a:chExt cx="640080" cy="18288"/>
          </a:xfrm>
        </p:grpSpPr>
        <p:sp>
          <p:nvSpPr>
            <p:cNvPr id="432" name="Rectangle 431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33" name="Oval 432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4" name="Group 433"/>
          <p:cNvGrpSpPr/>
          <p:nvPr/>
        </p:nvGrpSpPr>
        <p:grpSpPr>
          <a:xfrm>
            <a:off x="2421255" y="3971148"/>
            <a:ext cx="640080" cy="18288"/>
            <a:chOff x="4579256" y="3788323"/>
            <a:chExt cx="640080" cy="18288"/>
          </a:xfrm>
        </p:grpSpPr>
        <p:sp>
          <p:nvSpPr>
            <p:cNvPr id="435" name="Rectangle 434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36" name="Oval 435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7" name="Group 436"/>
          <p:cNvGrpSpPr/>
          <p:nvPr/>
        </p:nvGrpSpPr>
        <p:grpSpPr>
          <a:xfrm>
            <a:off x="2605721" y="3458666"/>
            <a:ext cx="640080" cy="18288"/>
            <a:chOff x="4579256" y="3788323"/>
            <a:chExt cx="640080" cy="18288"/>
          </a:xfrm>
        </p:grpSpPr>
        <p:sp>
          <p:nvSpPr>
            <p:cNvPr id="438" name="Rectangle 437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39" name="Oval 438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40" name="Freeform 439"/>
          <p:cNvSpPr/>
          <p:nvPr/>
        </p:nvSpPr>
        <p:spPr>
          <a:xfrm>
            <a:off x="3352104" y="3344530"/>
            <a:ext cx="115692" cy="624336"/>
          </a:xfrm>
          <a:custGeom>
            <a:avLst/>
            <a:gdLst>
              <a:gd name="connsiteX0" fmla="*/ 0 w 118110"/>
              <a:gd name="connsiteY0" fmla="*/ 0 h 596265"/>
              <a:gd name="connsiteX1" fmla="*/ 0 w 118110"/>
              <a:gd name="connsiteY1" fmla="*/ 596265 h 596265"/>
              <a:gd name="connsiteX2" fmla="*/ 118110 w 118110"/>
              <a:gd name="connsiteY2" fmla="*/ 596265 h 596265"/>
              <a:gd name="connsiteX0" fmla="*/ 0 w 104775"/>
              <a:gd name="connsiteY0" fmla="*/ 0 h 596265"/>
              <a:gd name="connsiteX1" fmla="*/ 0 w 104775"/>
              <a:gd name="connsiteY1" fmla="*/ 596265 h 596265"/>
              <a:gd name="connsiteX2" fmla="*/ 104775 w 104775"/>
              <a:gd name="connsiteY2" fmla="*/ 596265 h 596265"/>
              <a:gd name="connsiteX0" fmla="*/ 0 w 110490"/>
              <a:gd name="connsiteY0" fmla="*/ 0 h 596265"/>
              <a:gd name="connsiteX1" fmla="*/ 0 w 110490"/>
              <a:gd name="connsiteY1" fmla="*/ 596265 h 596265"/>
              <a:gd name="connsiteX2" fmla="*/ 110490 w 110490"/>
              <a:gd name="connsiteY2" fmla="*/ 596265 h 59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90" h="596265">
                <a:moveTo>
                  <a:pt x="0" y="0"/>
                </a:moveTo>
                <a:lnTo>
                  <a:pt x="0" y="596265"/>
                </a:lnTo>
                <a:lnTo>
                  <a:pt x="110490" y="59626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1" name="Freeform 440"/>
          <p:cNvSpPr/>
          <p:nvPr/>
        </p:nvSpPr>
        <p:spPr>
          <a:xfrm>
            <a:off x="3348587" y="3348428"/>
            <a:ext cx="514754" cy="620348"/>
          </a:xfrm>
          <a:custGeom>
            <a:avLst/>
            <a:gdLst>
              <a:gd name="connsiteX0" fmla="*/ 0 w 584835"/>
              <a:gd name="connsiteY0" fmla="*/ 1905 h 590550"/>
              <a:gd name="connsiteX1" fmla="*/ 455295 w 584835"/>
              <a:gd name="connsiteY1" fmla="*/ 1905 h 590550"/>
              <a:gd name="connsiteX2" fmla="*/ 455295 w 584835"/>
              <a:gd name="connsiteY2" fmla="*/ 0 h 590550"/>
              <a:gd name="connsiteX3" fmla="*/ 455295 w 584835"/>
              <a:gd name="connsiteY3" fmla="*/ 310515 h 590550"/>
              <a:gd name="connsiteX4" fmla="*/ 304800 w 584835"/>
              <a:gd name="connsiteY4" fmla="*/ 310515 h 590550"/>
              <a:gd name="connsiteX5" fmla="*/ 577215 w 584835"/>
              <a:gd name="connsiteY5" fmla="*/ 582930 h 590550"/>
              <a:gd name="connsiteX6" fmla="*/ 584835 w 584835"/>
              <a:gd name="connsiteY6" fmla="*/ 590550 h 590550"/>
              <a:gd name="connsiteX0" fmla="*/ 0 w 577215"/>
              <a:gd name="connsiteY0" fmla="*/ 1905 h 582930"/>
              <a:gd name="connsiteX1" fmla="*/ 455295 w 577215"/>
              <a:gd name="connsiteY1" fmla="*/ 1905 h 582930"/>
              <a:gd name="connsiteX2" fmla="*/ 455295 w 577215"/>
              <a:gd name="connsiteY2" fmla="*/ 0 h 582930"/>
              <a:gd name="connsiteX3" fmla="*/ 455295 w 577215"/>
              <a:gd name="connsiteY3" fmla="*/ 310515 h 582930"/>
              <a:gd name="connsiteX4" fmla="*/ 304800 w 577215"/>
              <a:gd name="connsiteY4" fmla="*/ 310515 h 582930"/>
              <a:gd name="connsiteX5" fmla="*/ 577215 w 577215"/>
              <a:gd name="connsiteY5" fmla="*/ 582930 h 582930"/>
              <a:gd name="connsiteX0" fmla="*/ 0 w 513843"/>
              <a:gd name="connsiteY0" fmla="*/ 1905 h 592455"/>
              <a:gd name="connsiteX1" fmla="*/ 455295 w 513843"/>
              <a:gd name="connsiteY1" fmla="*/ 1905 h 592455"/>
              <a:gd name="connsiteX2" fmla="*/ 455295 w 513843"/>
              <a:gd name="connsiteY2" fmla="*/ 0 h 592455"/>
              <a:gd name="connsiteX3" fmla="*/ 455295 w 513843"/>
              <a:gd name="connsiteY3" fmla="*/ 310515 h 592455"/>
              <a:gd name="connsiteX4" fmla="*/ 304800 w 513843"/>
              <a:gd name="connsiteY4" fmla="*/ 310515 h 592455"/>
              <a:gd name="connsiteX5" fmla="*/ 513843 w 513843"/>
              <a:gd name="connsiteY5" fmla="*/ 592455 h 592455"/>
              <a:gd name="connsiteX0" fmla="*/ 0 w 502979"/>
              <a:gd name="connsiteY0" fmla="*/ 1905 h 596265"/>
              <a:gd name="connsiteX1" fmla="*/ 455295 w 502979"/>
              <a:gd name="connsiteY1" fmla="*/ 1905 h 596265"/>
              <a:gd name="connsiteX2" fmla="*/ 455295 w 502979"/>
              <a:gd name="connsiteY2" fmla="*/ 0 h 596265"/>
              <a:gd name="connsiteX3" fmla="*/ 455295 w 502979"/>
              <a:gd name="connsiteY3" fmla="*/ 310515 h 596265"/>
              <a:gd name="connsiteX4" fmla="*/ 304800 w 502979"/>
              <a:gd name="connsiteY4" fmla="*/ 310515 h 596265"/>
              <a:gd name="connsiteX5" fmla="*/ 502979 w 502979"/>
              <a:gd name="connsiteY5" fmla="*/ 596265 h 596265"/>
              <a:gd name="connsiteX0" fmla="*/ 0 w 510222"/>
              <a:gd name="connsiteY0" fmla="*/ 1905 h 592455"/>
              <a:gd name="connsiteX1" fmla="*/ 455295 w 510222"/>
              <a:gd name="connsiteY1" fmla="*/ 1905 h 592455"/>
              <a:gd name="connsiteX2" fmla="*/ 455295 w 510222"/>
              <a:gd name="connsiteY2" fmla="*/ 0 h 592455"/>
              <a:gd name="connsiteX3" fmla="*/ 455295 w 510222"/>
              <a:gd name="connsiteY3" fmla="*/ 310515 h 592455"/>
              <a:gd name="connsiteX4" fmla="*/ 304800 w 510222"/>
              <a:gd name="connsiteY4" fmla="*/ 310515 h 592455"/>
              <a:gd name="connsiteX5" fmla="*/ 510222 w 510222"/>
              <a:gd name="connsiteY5" fmla="*/ 592455 h 592455"/>
              <a:gd name="connsiteX0" fmla="*/ 0 w 508411"/>
              <a:gd name="connsiteY0" fmla="*/ 1905 h 600075"/>
              <a:gd name="connsiteX1" fmla="*/ 455295 w 508411"/>
              <a:gd name="connsiteY1" fmla="*/ 1905 h 600075"/>
              <a:gd name="connsiteX2" fmla="*/ 455295 w 508411"/>
              <a:gd name="connsiteY2" fmla="*/ 0 h 600075"/>
              <a:gd name="connsiteX3" fmla="*/ 455295 w 508411"/>
              <a:gd name="connsiteY3" fmla="*/ 310515 h 600075"/>
              <a:gd name="connsiteX4" fmla="*/ 304800 w 508411"/>
              <a:gd name="connsiteY4" fmla="*/ 310515 h 600075"/>
              <a:gd name="connsiteX5" fmla="*/ 508411 w 508411"/>
              <a:gd name="connsiteY5" fmla="*/ 600075 h 600075"/>
              <a:gd name="connsiteX0" fmla="*/ 0 w 504790"/>
              <a:gd name="connsiteY0" fmla="*/ 1905 h 590550"/>
              <a:gd name="connsiteX1" fmla="*/ 455295 w 504790"/>
              <a:gd name="connsiteY1" fmla="*/ 1905 h 590550"/>
              <a:gd name="connsiteX2" fmla="*/ 455295 w 504790"/>
              <a:gd name="connsiteY2" fmla="*/ 0 h 590550"/>
              <a:gd name="connsiteX3" fmla="*/ 455295 w 504790"/>
              <a:gd name="connsiteY3" fmla="*/ 310515 h 590550"/>
              <a:gd name="connsiteX4" fmla="*/ 304800 w 504790"/>
              <a:gd name="connsiteY4" fmla="*/ 310515 h 590550"/>
              <a:gd name="connsiteX5" fmla="*/ 504790 w 504790"/>
              <a:gd name="connsiteY5" fmla="*/ 590550 h 590550"/>
              <a:gd name="connsiteX0" fmla="*/ 0 w 504790"/>
              <a:gd name="connsiteY0" fmla="*/ 0 h 588645"/>
              <a:gd name="connsiteX1" fmla="*/ 455295 w 504790"/>
              <a:gd name="connsiteY1" fmla="*/ 0 h 588645"/>
              <a:gd name="connsiteX2" fmla="*/ 355711 w 504790"/>
              <a:gd name="connsiteY2" fmla="*/ 9525 h 588645"/>
              <a:gd name="connsiteX3" fmla="*/ 455295 w 504790"/>
              <a:gd name="connsiteY3" fmla="*/ 308610 h 588645"/>
              <a:gd name="connsiteX4" fmla="*/ 304800 w 504790"/>
              <a:gd name="connsiteY4" fmla="*/ 308610 h 588645"/>
              <a:gd name="connsiteX5" fmla="*/ 504790 w 504790"/>
              <a:gd name="connsiteY5" fmla="*/ 588645 h 588645"/>
              <a:gd name="connsiteX0" fmla="*/ 0 w 504790"/>
              <a:gd name="connsiteY0" fmla="*/ 0 h 588645"/>
              <a:gd name="connsiteX1" fmla="*/ 455295 w 504790"/>
              <a:gd name="connsiteY1" fmla="*/ 0 h 588645"/>
              <a:gd name="connsiteX2" fmla="*/ 455295 w 504790"/>
              <a:gd name="connsiteY2" fmla="*/ 308610 h 588645"/>
              <a:gd name="connsiteX3" fmla="*/ 304800 w 504790"/>
              <a:gd name="connsiteY3" fmla="*/ 308610 h 588645"/>
              <a:gd name="connsiteX4" fmla="*/ 504790 w 504790"/>
              <a:gd name="connsiteY4" fmla="*/ 588645 h 588645"/>
              <a:gd name="connsiteX0" fmla="*/ 0 w 504790"/>
              <a:gd name="connsiteY0" fmla="*/ 0 h 588645"/>
              <a:gd name="connsiteX1" fmla="*/ 455295 w 504790"/>
              <a:gd name="connsiteY1" fmla="*/ 0 h 588645"/>
              <a:gd name="connsiteX2" fmla="*/ 420893 w 504790"/>
              <a:gd name="connsiteY2" fmla="*/ 308610 h 588645"/>
              <a:gd name="connsiteX3" fmla="*/ 304800 w 504790"/>
              <a:gd name="connsiteY3" fmla="*/ 308610 h 588645"/>
              <a:gd name="connsiteX4" fmla="*/ 504790 w 504790"/>
              <a:gd name="connsiteY4" fmla="*/ 588645 h 588645"/>
              <a:gd name="connsiteX0" fmla="*/ 0 w 504790"/>
              <a:gd name="connsiteY0" fmla="*/ 1905 h 590550"/>
              <a:gd name="connsiteX1" fmla="*/ 413651 w 504790"/>
              <a:gd name="connsiteY1" fmla="*/ 0 h 590550"/>
              <a:gd name="connsiteX2" fmla="*/ 420893 w 504790"/>
              <a:gd name="connsiteY2" fmla="*/ 310515 h 590550"/>
              <a:gd name="connsiteX3" fmla="*/ 304800 w 504790"/>
              <a:gd name="connsiteY3" fmla="*/ 310515 h 590550"/>
              <a:gd name="connsiteX4" fmla="*/ 504790 w 504790"/>
              <a:gd name="connsiteY4" fmla="*/ 590550 h 590550"/>
              <a:gd name="connsiteX0" fmla="*/ 0 w 504790"/>
              <a:gd name="connsiteY0" fmla="*/ 0 h 588645"/>
              <a:gd name="connsiteX1" fmla="*/ 420893 w 504790"/>
              <a:gd name="connsiteY1" fmla="*/ 0 h 588645"/>
              <a:gd name="connsiteX2" fmla="*/ 420893 w 504790"/>
              <a:gd name="connsiteY2" fmla="*/ 308610 h 588645"/>
              <a:gd name="connsiteX3" fmla="*/ 304800 w 504790"/>
              <a:gd name="connsiteY3" fmla="*/ 308610 h 588645"/>
              <a:gd name="connsiteX4" fmla="*/ 504790 w 504790"/>
              <a:gd name="connsiteY4" fmla="*/ 588645 h 588645"/>
              <a:gd name="connsiteX0" fmla="*/ 0 w 483062"/>
              <a:gd name="connsiteY0" fmla="*/ 0 h 588645"/>
              <a:gd name="connsiteX1" fmla="*/ 399165 w 483062"/>
              <a:gd name="connsiteY1" fmla="*/ 0 h 588645"/>
              <a:gd name="connsiteX2" fmla="*/ 399165 w 483062"/>
              <a:gd name="connsiteY2" fmla="*/ 308610 h 588645"/>
              <a:gd name="connsiteX3" fmla="*/ 283072 w 483062"/>
              <a:gd name="connsiteY3" fmla="*/ 308610 h 588645"/>
              <a:gd name="connsiteX4" fmla="*/ 483062 w 483062"/>
              <a:gd name="connsiteY4" fmla="*/ 588645 h 588645"/>
              <a:gd name="connsiteX0" fmla="*/ 0 w 492115"/>
              <a:gd name="connsiteY0" fmla="*/ 0 h 590550"/>
              <a:gd name="connsiteX1" fmla="*/ 408218 w 492115"/>
              <a:gd name="connsiteY1" fmla="*/ 1905 h 590550"/>
              <a:gd name="connsiteX2" fmla="*/ 408218 w 492115"/>
              <a:gd name="connsiteY2" fmla="*/ 310515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0 h 590550"/>
              <a:gd name="connsiteX1" fmla="*/ 408218 w 492115"/>
              <a:gd name="connsiteY1" fmla="*/ 1905 h 590550"/>
              <a:gd name="connsiteX2" fmla="*/ 462537 w 492115"/>
              <a:gd name="connsiteY2" fmla="*/ 30861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1905 h 592455"/>
              <a:gd name="connsiteX1" fmla="*/ 438998 w 492115"/>
              <a:gd name="connsiteY1" fmla="*/ 0 h 592455"/>
              <a:gd name="connsiteX2" fmla="*/ 462537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60726 w 492115"/>
              <a:gd name="connsiteY1" fmla="*/ 0 h 592455"/>
              <a:gd name="connsiteX2" fmla="*/ 462537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62537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53483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60726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51673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46241 w 492115"/>
              <a:gd name="connsiteY2" fmla="*/ 308610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3810 h 594360"/>
              <a:gd name="connsiteX1" fmla="*/ 442620 w 492115"/>
              <a:gd name="connsiteY1" fmla="*/ 0 h 594360"/>
              <a:gd name="connsiteX2" fmla="*/ 446241 w 492115"/>
              <a:gd name="connsiteY2" fmla="*/ 310515 h 594360"/>
              <a:gd name="connsiteX3" fmla="*/ 292125 w 492115"/>
              <a:gd name="connsiteY3" fmla="*/ 314325 h 594360"/>
              <a:gd name="connsiteX4" fmla="*/ 492115 w 492115"/>
              <a:gd name="connsiteY4" fmla="*/ 594360 h 594360"/>
              <a:gd name="connsiteX0" fmla="*/ 0 w 492115"/>
              <a:gd name="connsiteY0" fmla="*/ 3810 h 594360"/>
              <a:gd name="connsiteX1" fmla="*/ 442620 w 492115"/>
              <a:gd name="connsiteY1" fmla="*/ 0 h 594360"/>
              <a:gd name="connsiteX2" fmla="*/ 442620 w 492115"/>
              <a:gd name="connsiteY2" fmla="*/ 308610 h 594360"/>
              <a:gd name="connsiteX3" fmla="*/ 292125 w 492115"/>
              <a:gd name="connsiteY3" fmla="*/ 314325 h 594360"/>
              <a:gd name="connsiteX4" fmla="*/ 492115 w 492115"/>
              <a:gd name="connsiteY4" fmla="*/ 594360 h 594360"/>
              <a:gd name="connsiteX0" fmla="*/ 0 w 492115"/>
              <a:gd name="connsiteY0" fmla="*/ 0 h 590550"/>
              <a:gd name="connsiteX1" fmla="*/ 444430 w 492115"/>
              <a:gd name="connsiteY1" fmla="*/ 1905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5715 h 596265"/>
              <a:gd name="connsiteX1" fmla="*/ 446241 w 492115"/>
              <a:gd name="connsiteY1" fmla="*/ 0 h 596265"/>
              <a:gd name="connsiteX2" fmla="*/ 442620 w 492115"/>
              <a:gd name="connsiteY2" fmla="*/ 310515 h 596265"/>
              <a:gd name="connsiteX3" fmla="*/ 292125 w 492115"/>
              <a:gd name="connsiteY3" fmla="*/ 316230 h 596265"/>
              <a:gd name="connsiteX4" fmla="*/ 492115 w 492115"/>
              <a:gd name="connsiteY4" fmla="*/ 596265 h 596265"/>
              <a:gd name="connsiteX0" fmla="*/ 0 w 492115"/>
              <a:gd name="connsiteY0" fmla="*/ 3810 h 594360"/>
              <a:gd name="connsiteX1" fmla="*/ 446241 w 492115"/>
              <a:gd name="connsiteY1" fmla="*/ 0 h 594360"/>
              <a:gd name="connsiteX2" fmla="*/ 442620 w 492115"/>
              <a:gd name="connsiteY2" fmla="*/ 308610 h 594360"/>
              <a:gd name="connsiteX3" fmla="*/ 292125 w 492115"/>
              <a:gd name="connsiteY3" fmla="*/ 314325 h 594360"/>
              <a:gd name="connsiteX4" fmla="*/ 492115 w 492115"/>
              <a:gd name="connsiteY4" fmla="*/ 594360 h 594360"/>
              <a:gd name="connsiteX0" fmla="*/ 0 w 492115"/>
              <a:gd name="connsiteY0" fmla="*/ 0 h 590550"/>
              <a:gd name="connsiteX1" fmla="*/ 446241 w 492115"/>
              <a:gd name="connsiteY1" fmla="*/ 3810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1905 h 592455"/>
              <a:gd name="connsiteX1" fmla="*/ 444430 w 492115"/>
              <a:gd name="connsiteY1" fmla="*/ 0 h 592455"/>
              <a:gd name="connsiteX2" fmla="*/ 442620 w 492115"/>
              <a:gd name="connsiteY2" fmla="*/ 30670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0 h 590550"/>
              <a:gd name="connsiteX1" fmla="*/ 449862 w 492115"/>
              <a:gd name="connsiteY1" fmla="*/ 3810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1905 h 592455"/>
              <a:gd name="connsiteX1" fmla="*/ 448051 w 492115"/>
              <a:gd name="connsiteY1" fmla="*/ 0 h 592455"/>
              <a:gd name="connsiteX2" fmla="*/ 442620 w 492115"/>
              <a:gd name="connsiteY2" fmla="*/ 30670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0 h 590550"/>
              <a:gd name="connsiteX1" fmla="*/ 449862 w 492115"/>
              <a:gd name="connsiteY1" fmla="*/ 1905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5715 h 596265"/>
              <a:gd name="connsiteX1" fmla="*/ 449862 w 492115"/>
              <a:gd name="connsiteY1" fmla="*/ 0 h 596265"/>
              <a:gd name="connsiteX2" fmla="*/ 442620 w 492115"/>
              <a:gd name="connsiteY2" fmla="*/ 310515 h 596265"/>
              <a:gd name="connsiteX3" fmla="*/ 292125 w 492115"/>
              <a:gd name="connsiteY3" fmla="*/ 316230 h 596265"/>
              <a:gd name="connsiteX4" fmla="*/ 492115 w 492115"/>
              <a:gd name="connsiteY4" fmla="*/ 596265 h 596265"/>
              <a:gd name="connsiteX0" fmla="*/ 0 w 492115"/>
              <a:gd name="connsiteY0" fmla="*/ 0 h 590550"/>
              <a:gd name="connsiteX1" fmla="*/ 442620 w 492115"/>
              <a:gd name="connsiteY1" fmla="*/ 0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74009"/>
              <a:gd name="connsiteY0" fmla="*/ 0 h 590550"/>
              <a:gd name="connsiteX1" fmla="*/ 424514 w 474009"/>
              <a:gd name="connsiteY1" fmla="*/ 0 h 590550"/>
              <a:gd name="connsiteX2" fmla="*/ 424514 w 474009"/>
              <a:gd name="connsiteY2" fmla="*/ 304800 h 590550"/>
              <a:gd name="connsiteX3" fmla="*/ 274019 w 474009"/>
              <a:gd name="connsiteY3" fmla="*/ 310515 h 590550"/>
              <a:gd name="connsiteX4" fmla="*/ 474009 w 474009"/>
              <a:gd name="connsiteY4" fmla="*/ 590550 h 590550"/>
              <a:gd name="connsiteX0" fmla="*/ 0 w 481252"/>
              <a:gd name="connsiteY0" fmla="*/ 0 h 590550"/>
              <a:gd name="connsiteX1" fmla="*/ 431757 w 481252"/>
              <a:gd name="connsiteY1" fmla="*/ 0 h 590550"/>
              <a:gd name="connsiteX2" fmla="*/ 431757 w 481252"/>
              <a:gd name="connsiteY2" fmla="*/ 304800 h 590550"/>
              <a:gd name="connsiteX3" fmla="*/ 281262 w 481252"/>
              <a:gd name="connsiteY3" fmla="*/ 310515 h 590550"/>
              <a:gd name="connsiteX4" fmla="*/ 481252 w 481252"/>
              <a:gd name="connsiteY4" fmla="*/ 590550 h 590550"/>
              <a:gd name="connsiteX0" fmla="*/ 0 w 481252"/>
              <a:gd name="connsiteY0" fmla="*/ 0 h 590550"/>
              <a:gd name="connsiteX1" fmla="*/ 431757 w 481252"/>
              <a:gd name="connsiteY1" fmla="*/ 0 h 590550"/>
              <a:gd name="connsiteX2" fmla="*/ 431757 w 481252"/>
              <a:gd name="connsiteY2" fmla="*/ 308610 h 590550"/>
              <a:gd name="connsiteX3" fmla="*/ 281262 w 481252"/>
              <a:gd name="connsiteY3" fmla="*/ 310515 h 590550"/>
              <a:gd name="connsiteX4" fmla="*/ 481252 w 481252"/>
              <a:gd name="connsiteY4" fmla="*/ 590550 h 590550"/>
              <a:gd name="connsiteX0" fmla="*/ 0 w 472199"/>
              <a:gd name="connsiteY0" fmla="*/ 0 h 592455"/>
              <a:gd name="connsiteX1" fmla="*/ 431757 w 472199"/>
              <a:gd name="connsiteY1" fmla="*/ 0 h 592455"/>
              <a:gd name="connsiteX2" fmla="*/ 431757 w 472199"/>
              <a:gd name="connsiteY2" fmla="*/ 308610 h 592455"/>
              <a:gd name="connsiteX3" fmla="*/ 281262 w 472199"/>
              <a:gd name="connsiteY3" fmla="*/ 310515 h 592455"/>
              <a:gd name="connsiteX4" fmla="*/ 472199 w 472199"/>
              <a:gd name="connsiteY4" fmla="*/ 592455 h 592455"/>
              <a:gd name="connsiteX0" fmla="*/ 0 w 479442"/>
              <a:gd name="connsiteY0" fmla="*/ 0 h 598170"/>
              <a:gd name="connsiteX1" fmla="*/ 431757 w 479442"/>
              <a:gd name="connsiteY1" fmla="*/ 0 h 598170"/>
              <a:gd name="connsiteX2" fmla="*/ 431757 w 479442"/>
              <a:gd name="connsiteY2" fmla="*/ 308610 h 598170"/>
              <a:gd name="connsiteX3" fmla="*/ 281262 w 479442"/>
              <a:gd name="connsiteY3" fmla="*/ 310515 h 598170"/>
              <a:gd name="connsiteX4" fmla="*/ 479442 w 479442"/>
              <a:gd name="connsiteY4" fmla="*/ 598170 h 598170"/>
              <a:gd name="connsiteX0" fmla="*/ 0 w 477631"/>
              <a:gd name="connsiteY0" fmla="*/ 0 h 592455"/>
              <a:gd name="connsiteX1" fmla="*/ 431757 w 477631"/>
              <a:gd name="connsiteY1" fmla="*/ 0 h 592455"/>
              <a:gd name="connsiteX2" fmla="*/ 431757 w 477631"/>
              <a:gd name="connsiteY2" fmla="*/ 308610 h 592455"/>
              <a:gd name="connsiteX3" fmla="*/ 281262 w 477631"/>
              <a:gd name="connsiteY3" fmla="*/ 310515 h 592455"/>
              <a:gd name="connsiteX4" fmla="*/ 477631 w 477631"/>
              <a:gd name="connsiteY4" fmla="*/ 592455 h 592455"/>
              <a:gd name="connsiteX0" fmla="*/ 0 w 462068"/>
              <a:gd name="connsiteY0" fmla="*/ 0 h 592455"/>
              <a:gd name="connsiteX1" fmla="*/ 416194 w 462068"/>
              <a:gd name="connsiteY1" fmla="*/ 0 h 592455"/>
              <a:gd name="connsiteX2" fmla="*/ 416194 w 462068"/>
              <a:gd name="connsiteY2" fmla="*/ 308610 h 592455"/>
              <a:gd name="connsiteX3" fmla="*/ 265699 w 462068"/>
              <a:gd name="connsiteY3" fmla="*/ 310515 h 592455"/>
              <a:gd name="connsiteX4" fmla="*/ 462068 w 462068"/>
              <a:gd name="connsiteY4" fmla="*/ 592455 h 592455"/>
              <a:gd name="connsiteX0" fmla="*/ 0 w 467256"/>
              <a:gd name="connsiteY0" fmla="*/ 0 h 592455"/>
              <a:gd name="connsiteX1" fmla="*/ 421382 w 467256"/>
              <a:gd name="connsiteY1" fmla="*/ 0 h 592455"/>
              <a:gd name="connsiteX2" fmla="*/ 421382 w 467256"/>
              <a:gd name="connsiteY2" fmla="*/ 308610 h 592455"/>
              <a:gd name="connsiteX3" fmla="*/ 270887 w 467256"/>
              <a:gd name="connsiteY3" fmla="*/ 310515 h 592455"/>
              <a:gd name="connsiteX4" fmla="*/ 467256 w 467256"/>
              <a:gd name="connsiteY4" fmla="*/ 592455 h 5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256" h="592455">
                <a:moveTo>
                  <a:pt x="0" y="0"/>
                </a:moveTo>
                <a:lnTo>
                  <a:pt x="421382" y="0"/>
                </a:lnTo>
                <a:cubicBezTo>
                  <a:pt x="421986" y="103505"/>
                  <a:pt x="420778" y="205105"/>
                  <a:pt x="421382" y="308610"/>
                </a:cubicBezTo>
                <a:lnTo>
                  <a:pt x="270887" y="310515"/>
                </a:lnTo>
                <a:lnTo>
                  <a:pt x="467256" y="59245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2" name="Freeform 441"/>
          <p:cNvSpPr/>
          <p:nvPr/>
        </p:nvSpPr>
        <p:spPr>
          <a:xfrm>
            <a:off x="3459480" y="3682722"/>
            <a:ext cx="0" cy="287041"/>
          </a:xfrm>
          <a:custGeom>
            <a:avLst/>
            <a:gdLst>
              <a:gd name="connsiteX0" fmla="*/ 0 w 118110"/>
              <a:gd name="connsiteY0" fmla="*/ 0 h 596265"/>
              <a:gd name="connsiteX1" fmla="*/ 0 w 118110"/>
              <a:gd name="connsiteY1" fmla="*/ 596265 h 596265"/>
              <a:gd name="connsiteX2" fmla="*/ 118110 w 118110"/>
              <a:gd name="connsiteY2" fmla="*/ 596265 h 596265"/>
              <a:gd name="connsiteX0" fmla="*/ 0 w 0"/>
              <a:gd name="connsiteY0" fmla="*/ 0 h 596265"/>
              <a:gd name="connsiteX1" fmla="*/ 0 w 0"/>
              <a:gd name="connsiteY1" fmla="*/ 596265 h 59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6265">
                <a:moveTo>
                  <a:pt x="0" y="0"/>
                </a:moveTo>
                <a:lnTo>
                  <a:pt x="0" y="59626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3" name="Freeform 442"/>
          <p:cNvSpPr/>
          <p:nvPr/>
        </p:nvSpPr>
        <p:spPr>
          <a:xfrm>
            <a:off x="3452482" y="3676929"/>
            <a:ext cx="414679" cy="284265"/>
          </a:xfrm>
          <a:custGeom>
            <a:avLst/>
            <a:gdLst>
              <a:gd name="connsiteX0" fmla="*/ 0 w 500380"/>
              <a:gd name="connsiteY0" fmla="*/ 0 h 271780"/>
              <a:gd name="connsiteX1" fmla="*/ 121920 w 500380"/>
              <a:gd name="connsiteY1" fmla="*/ 2540 h 271780"/>
              <a:gd name="connsiteX2" fmla="*/ 398780 w 500380"/>
              <a:gd name="connsiteY2" fmla="*/ 271780 h 271780"/>
              <a:gd name="connsiteX3" fmla="*/ 500380 w 500380"/>
              <a:gd name="connsiteY3" fmla="*/ 271780 h 271780"/>
              <a:gd name="connsiteX0" fmla="*/ 0 w 500380"/>
              <a:gd name="connsiteY0" fmla="*/ 0 h 271780"/>
              <a:gd name="connsiteX1" fmla="*/ 121920 w 500380"/>
              <a:gd name="connsiteY1" fmla="*/ 2540 h 271780"/>
              <a:gd name="connsiteX2" fmla="*/ 324485 w 500380"/>
              <a:gd name="connsiteY2" fmla="*/ 271780 h 271780"/>
              <a:gd name="connsiteX3" fmla="*/ 500380 w 500380"/>
              <a:gd name="connsiteY3" fmla="*/ 271780 h 271780"/>
              <a:gd name="connsiteX0" fmla="*/ 0 w 439420"/>
              <a:gd name="connsiteY0" fmla="*/ 0 h 271780"/>
              <a:gd name="connsiteX1" fmla="*/ 121920 w 439420"/>
              <a:gd name="connsiteY1" fmla="*/ 2540 h 271780"/>
              <a:gd name="connsiteX2" fmla="*/ 324485 w 439420"/>
              <a:gd name="connsiteY2" fmla="*/ 271780 h 271780"/>
              <a:gd name="connsiteX3" fmla="*/ 439420 w 439420"/>
              <a:gd name="connsiteY3" fmla="*/ 271780 h 271780"/>
              <a:gd name="connsiteX0" fmla="*/ 0 w 439420"/>
              <a:gd name="connsiteY0" fmla="*/ 0 h 271780"/>
              <a:gd name="connsiteX1" fmla="*/ 121920 w 439420"/>
              <a:gd name="connsiteY1" fmla="*/ 2540 h 271780"/>
              <a:gd name="connsiteX2" fmla="*/ 299720 w 439420"/>
              <a:gd name="connsiteY2" fmla="*/ 271780 h 271780"/>
              <a:gd name="connsiteX3" fmla="*/ 439420 w 439420"/>
              <a:gd name="connsiteY3" fmla="*/ 271780 h 271780"/>
              <a:gd name="connsiteX0" fmla="*/ 0 w 426085"/>
              <a:gd name="connsiteY0" fmla="*/ 0 h 269758"/>
              <a:gd name="connsiteX1" fmla="*/ 108585 w 426085"/>
              <a:gd name="connsiteY1" fmla="*/ 518 h 269758"/>
              <a:gd name="connsiteX2" fmla="*/ 286385 w 426085"/>
              <a:gd name="connsiteY2" fmla="*/ 269758 h 269758"/>
              <a:gd name="connsiteX3" fmla="*/ 426085 w 426085"/>
              <a:gd name="connsiteY3" fmla="*/ 269758 h 269758"/>
              <a:gd name="connsiteX0" fmla="*/ 0 w 412750"/>
              <a:gd name="connsiteY0" fmla="*/ 0 h 269758"/>
              <a:gd name="connsiteX1" fmla="*/ 108585 w 412750"/>
              <a:gd name="connsiteY1" fmla="*/ 518 h 269758"/>
              <a:gd name="connsiteX2" fmla="*/ 286385 w 412750"/>
              <a:gd name="connsiteY2" fmla="*/ 269758 h 269758"/>
              <a:gd name="connsiteX3" fmla="*/ 412750 w 412750"/>
              <a:gd name="connsiteY3" fmla="*/ 267736 h 269758"/>
              <a:gd name="connsiteX0" fmla="*/ 0 w 412750"/>
              <a:gd name="connsiteY0" fmla="*/ 0 h 269758"/>
              <a:gd name="connsiteX1" fmla="*/ 108585 w 412750"/>
              <a:gd name="connsiteY1" fmla="*/ 518 h 269758"/>
              <a:gd name="connsiteX2" fmla="*/ 286385 w 412750"/>
              <a:gd name="connsiteY2" fmla="*/ 269758 h 269758"/>
              <a:gd name="connsiteX3" fmla="*/ 412750 w 412750"/>
              <a:gd name="connsiteY3" fmla="*/ 269758 h 269758"/>
              <a:gd name="connsiteX0" fmla="*/ 0 w 401320"/>
              <a:gd name="connsiteY0" fmla="*/ 0 h 271780"/>
              <a:gd name="connsiteX1" fmla="*/ 108585 w 401320"/>
              <a:gd name="connsiteY1" fmla="*/ 518 h 271780"/>
              <a:gd name="connsiteX2" fmla="*/ 286385 w 401320"/>
              <a:gd name="connsiteY2" fmla="*/ 269758 h 271780"/>
              <a:gd name="connsiteX3" fmla="*/ 401320 w 401320"/>
              <a:gd name="connsiteY3" fmla="*/ 271780 h 271780"/>
              <a:gd name="connsiteX0" fmla="*/ 0 w 401320"/>
              <a:gd name="connsiteY0" fmla="*/ 0 h 269758"/>
              <a:gd name="connsiteX1" fmla="*/ 108585 w 401320"/>
              <a:gd name="connsiteY1" fmla="*/ 518 h 269758"/>
              <a:gd name="connsiteX2" fmla="*/ 286385 w 401320"/>
              <a:gd name="connsiteY2" fmla="*/ 269758 h 269758"/>
              <a:gd name="connsiteX3" fmla="*/ 401320 w 401320"/>
              <a:gd name="connsiteY3" fmla="*/ 261669 h 269758"/>
              <a:gd name="connsiteX0" fmla="*/ 0 w 401320"/>
              <a:gd name="connsiteY0" fmla="*/ 0 h 269758"/>
              <a:gd name="connsiteX1" fmla="*/ 108585 w 401320"/>
              <a:gd name="connsiteY1" fmla="*/ 518 h 269758"/>
              <a:gd name="connsiteX2" fmla="*/ 286385 w 401320"/>
              <a:gd name="connsiteY2" fmla="*/ 269758 h 269758"/>
              <a:gd name="connsiteX3" fmla="*/ 401320 w 401320"/>
              <a:gd name="connsiteY3" fmla="*/ 267736 h 269758"/>
              <a:gd name="connsiteX0" fmla="*/ 0 w 399415"/>
              <a:gd name="connsiteY0" fmla="*/ 0 h 269758"/>
              <a:gd name="connsiteX1" fmla="*/ 108585 w 399415"/>
              <a:gd name="connsiteY1" fmla="*/ 518 h 269758"/>
              <a:gd name="connsiteX2" fmla="*/ 286385 w 399415"/>
              <a:gd name="connsiteY2" fmla="*/ 269758 h 269758"/>
              <a:gd name="connsiteX3" fmla="*/ 399415 w 399415"/>
              <a:gd name="connsiteY3" fmla="*/ 269758 h 269758"/>
              <a:gd name="connsiteX0" fmla="*/ 0 w 405130"/>
              <a:gd name="connsiteY0" fmla="*/ 0 h 269758"/>
              <a:gd name="connsiteX1" fmla="*/ 108585 w 405130"/>
              <a:gd name="connsiteY1" fmla="*/ 518 h 269758"/>
              <a:gd name="connsiteX2" fmla="*/ 286385 w 405130"/>
              <a:gd name="connsiteY2" fmla="*/ 269758 h 269758"/>
              <a:gd name="connsiteX3" fmla="*/ 405130 w 405130"/>
              <a:gd name="connsiteY3" fmla="*/ 269758 h 269758"/>
              <a:gd name="connsiteX0" fmla="*/ 0 w 390575"/>
              <a:gd name="connsiteY0" fmla="*/ 3091 h 269240"/>
              <a:gd name="connsiteX1" fmla="*/ 94030 w 390575"/>
              <a:gd name="connsiteY1" fmla="*/ 0 h 269240"/>
              <a:gd name="connsiteX2" fmla="*/ 271830 w 390575"/>
              <a:gd name="connsiteY2" fmla="*/ 269240 h 269240"/>
              <a:gd name="connsiteX3" fmla="*/ 390575 w 390575"/>
              <a:gd name="connsiteY3" fmla="*/ 269240 h 269240"/>
              <a:gd name="connsiteX0" fmla="*/ 0 w 392394"/>
              <a:gd name="connsiteY0" fmla="*/ 0 h 271562"/>
              <a:gd name="connsiteX1" fmla="*/ 95849 w 392394"/>
              <a:gd name="connsiteY1" fmla="*/ 2322 h 271562"/>
              <a:gd name="connsiteX2" fmla="*/ 273649 w 392394"/>
              <a:gd name="connsiteY2" fmla="*/ 271562 h 271562"/>
              <a:gd name="connsiteX3" fmla="*/ 392394 w 392394"/>
              <a:gd name="connsiteY3" fmla="*/ 271562 h 271562"/>
              <a:gd name="connsiteX0" fmla="*/ 0 w 385117"/>
              <a:gd name="connsiteY0" fmla="*/ 0 h 269758"/>
              <a:gd name="connsiteX1" fmla="*/ 88572 w 385117"/>
              <a:gd name="connsiteY1" fmla="*/ 518 h 269758"/>
              <a:gd name="connsiteX2" fmla="*/ 266372 w 385117"/>
              <a:gd name="connsiteY2" fmla="*/ 269758 h 269758"/>
              <a:gd name="connsiteX3" fmla="*/ 385117 w 385117"/>
              <a:gd name="connsiteY3" fmla="*/ 269758 h 269758"/>
              <a:gd name="connsiteX0" fmla="*/ 0 w 396033"/>
              <a:gd name="connsiteY0" fmla="*/ 1286 h 269240"/>
              <a:gd name="connsiteX1" fmla="*/ 99488 w 396033"/>
              <a:gd name="connsiteY1" fmla="*/ 0 h 269240"/>
              <a:gd name="connsiteX2" fmla="*/ 277288 w 396033"/>
              <a:gd name="connsiteY2" fmla="*/ 269240 h 269240"/>
              <a:gd name="connsiteX3" fmla="*/ 396033 w 396033"/>
              <a:gd name="connsiteY3" fmla="*/ 269240 h 26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33" h="269240">
                <a:moveTo>
                  <a:pt x="0" y="1286"/>
                </a:moveTo>
                <a:lnTo>
                  <a:pt x="99488" y="0"/>
                </a:lnTo>
                <a:lnTo>
                  <a:pt x="277288" y="269240"/>
                </a:lnTo>
                <a:lnTo>
                  <a:pt x="396033" y="26924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44" name="Rectangle 443"/>
          <p:cNvSpPr/>
          <p:nvPr/>
        </p:nvSpPr>
        <p:spPr>
          <a:xfrm>
            <a:off x="3453744" y="3455486"/>
            <a:ext cx="255132" cy="140570"/>
          </a:xfrm>
          <a:prstGeom prst="rect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45" name="Group 444"/>
          <p:cNvGrpSpPr/>
          <p:nvPr/>
        </p:nvGrpSpPr>
        <p:grpSpPr>
          <a:xfrm>
            <a:off x="3038475" y="3370757"/>
            <a:ext cx="640080" cy="18288"/>
            <a:chOff x="4579256" y="3788323"/>
            <a:chExt cx="640080" cy="18288"/>
          </a:xfrm>
        </p:grpSpPr>
        <p:sp>
          <p:nvSpPr>
            <p:cNvPr id="446" name="Rectangle 445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47" name="Oval 446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8" name="Group 447"/>
          <p:cNvGrpSpPr/>
          <p:nvPr/>
        </p:nvGrpSpPr>
        <p:grpSpPr>
          <a:xfrm>
            <a:off x="3532232" y="3951275"/>
            <a:ext cx="640080" cy="18288"/>
            <a:chOff x="4579256" y="3788323"/>
            <a:chExt cx="640080" cy="18288"/>
          </a:xfrm>
        </p:grpSpPr>
        <p:sp>
          <p:nvSpPr>
            <p:cNvPr id="449" name="Rectangle 448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50" name="Oval 449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1" name="Group 450"/>
          <p:cNvGrpSpPr/>
          <p:nvPr/>
        </p:nvGrpSpPr>
        <p:grpSpPr>
          <a:xfrm>
            <a:off x="3541376" y="3951146"/>
            <a:ext cx="640080" cy="18288"/>
            <a:chOff x="4579256" y="3788323"/>
            <a:chExt cx="640080" cy="18288"/>
          </a:xfrm>
        </p:grpSpPr>
        <p:sp>
          <p:nvSpPr>
            <p:cNvPr id="452" name="Rectangle 451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53" name="Oval 452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3263174" y="3445688"/>
            <a:ext cx="640080" cy="18288"/>
            <a:chOff x="4579256" y="3788323"/>
            <a:chExt cx="640080" cy="18288"/>
          </a:xfrm>
        </p:grpSpPr>
        <p:sp>
          <p:nvSpPr>
            <p:cNvPr id="455" name="Rectangle 454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56" name="Oval 455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57" name="Freeform 456"/>
          <p:cNvSpPr/>
          <p:nvPr/>
        </p:nvSpPr>
        <p:spPr>
          <a:xfrm>
            <a:off x="4001008" y="3348086"/>
            <a:ext cx="472440" cy="617220"/>
          </a:xfrm>
          <a:custGeom>
            <a:avLst/>
            <a:gdLst>
              <a:gd name="connsiteX0" fmla="*/ 0 w 472440"/>
              <a:gd name="connsiteY0" fmla="*/ 0 h 617220"/>
              <a:gd name="connsiteX1" fmla="*/ 0 w 472440"/>
              <a:gd name="connsiteY1" fmla="*/ 617220 h 617220"/>
              <a:gd name="connsiteX2" fmla="*/ 472440 w 472440"/>
              <a:gd name="connsiteY2" fmla="*/ 617220 h 617220"/>
              <a:gd name="connsiteX3" fmla="*/ 472440 w 472440"/>
              <a:gd name="connsiteY3" fmla="*/ 510540 h 617220"/>
              <a:gd name="connsiteX0" fmla="*/ 0 w 474345"/>
              <a:gd name="connsiteY0" fmla="*/ 0 h 617220"/>
              <a:gd name="connsiteX1" fmla="*/ 0 w 474345"/>
              <a:gd name="connsiteY1" fmla="*/ 617220 h 617220"/>
              <a:gd name="connsiteX2" fmla="*/ 472440 w 474345"/>
              <a:gd name="connsiteY2" fmla="*/ 617220 h 617220"/>
              <a:gd name="connsiteX3" fmla="*/ 474345 w 474345"/>
              <a:gd name="connsiteY3" fmla="*/ 501015 h 617220"/>
              <a:gd name="connsiteX0" fmla="*/ 0 w 472440"/>
              <a:gd name="connsiteY0" fmla="*/ 0 h 617220"/>
              <a:gd name="connsiteX1" fmla="*/ 0 w 472440"/>
              <a:gd name="connsiteY1" fmla="*/ 617220 h 617220"/>
              <a:gd name="connsiteX2" fmla="*/ 472440 w 472440"/>
              <a:gd name="connsiteY2" fmla="*/ 617220 h 617220"/>
              <a:gd name="connsiteX3" fmla="*/ 468630 w 472440"/>
              <a:gd name="connsiteY3" fmla="*/ 501015 h 617220"/>
              <a:gd name="connsiteX0" fmla="*/ 0 w 474345"/>
              <a:gd name="connsiteY0" fmla="*/ 0 h 617220"/>
              <a:gd name="connsiteX1" fmla="*/ 0 w 474345"/>
              <a:gd name="connsiteY1" fmla="*/ 617220 h 617220"/>
              <a:gd name="connsiteX2" fmla="*/ 472440 w 474345"/>
              <a:gd name="connsiteY2" fmla="*/ 617220 h 617220"/>
              <a:gd name="connsiteX3" fmla="*/ 474345 w 474345"/>
              <a:gd name="connsiteY3" fmla="*/ 504825 h 617220"/>
              <a:gd name="connsiteX0" fmla="*/ 0 w 472440"/>
              <a:gd name="connsiteY0" fmla="*/ 0 h 617220"/>
              <a:gd name="connsiteX1" fmla="*/ 0 w 472440"/>
              <a:gd name="connsiteY1" fmla="*/ 617220 h 617220"/>
              <a:gd name="connsiteX2" fmla="*/ 472440 w 472440"/>
              <a:gd name="connsiteY2" fmla="*/ 617220 h 617220"/>
              <a:gd name="connsiteX3" fmla="*/ 472440 w 472440"/>
              <a:gd name="connsiteY3" fmla="*/ 50673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40" h="617220">
                <a:moveTo>
                  <a:pt x="0" y="0"/>
                </a:moveTo>
                <a:lnTo>
                  <a:pt x="0" y="617220"/>
                </a:lnTo>
                <a:lnTo>
                  <a:pt x="472440" y="617220"/>
                </a:lnTo>
                <a:lnTo>
                  <a:pt x="472440" y="50673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58" name="Freeform 457"/>
          <p:cNvSpPr/>
          <p:nvPr/>
        </p:nvSpPr>
        <p:spPr>
          <a:xfrm>
            <a:off x="3995928" y="3344277"/>
            <a:ext cx="474345" cy="104140"/>
          </a:xfrm>
          <a:custGeom>
            <a:avLst/>
            <a:gdLst>
              <a:gd name="connsiteX0" fmla="*/ 0 w 472440"/>
              <a:gd name="connsiteY0" fmla="*/ 0 h 111760"/>
              <a:gd name="connsiteX1" fmla="*/ 472440 w 472440"/>
              <a:gd name="connsiteY1" fmla="*/ 0 h 111760"/>
              <a:gd name="connsiteX2" fmla="*/ 472440 w 472440"/>
              <a:gd name="connsiteY2" fmla="*/ 111760 h 111760"/>
              <a:gd name="connsiteX0" fmla="*/ 0 w 472440"/>
              <a:gd name="connsiteY0" fmla="*/ 0 h 96520"/>
              <a:gd name="connsiteX1" fmla="*/ 472440 w 472440"/>
              <a:gd name="connsiteY1" fmla="*/ 0 h 96520"/>
              <a:gd name="connsiteX2" fmla="*/ 472440 w 472440"/>
              <a:gd name="connsiteY2" fmla="*/ 96520 h 96520"/>
              <a:gd name="connsiteX0" fmla="*/ 0 w 472440"/>
              <a:gd name="connsiteY0" fmla="*/ 0 h 102235"/>
              <a:gd name="connsiteX1" fmla="*/ 472440 w 472440"/>
              <a:gd name="connsiteY1" fmla="*/ 0 h 102235"/>
              <a:gd name="connsiteX2" fmla="*/ 472440 w 472440"/>
              <a:gd name="connsiteY2" fmla="*/ 102235 h 102235"/>
              <a:gd name="connsiteX0" fmla="*/ 0 w 474345"/>
              <a:gd name="connsiteY0" fmla="*/ 0 h 104140"/>
              <a:gd name="connsiteX1" fmla="*/ 472440 w 474345"/>
              <a:gd name="connsiteY1" fmla="*/ 0 h 104140"/>
              <a:gd name="connsiteX2" fmla="*/ 474345 w 474345"/>
              <a:gd name="connsiteY2" fmla="*/ 104140 h 10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345" h="104140">
                <a:moveTo>
                  <a:pt x="0" y="0"/>
                </a:moveTo>
                <a:lnTo>
                  <a:pt x="472440" y="0"/>
                </a:lnTo>
                <a:lnTo>
                  <a:pt x="474345" y="10414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59" name="Freeform 458"/>
          <p:cNvSpPr/>
          <p:nvPr/>
        </p:nvSpPr>
        <p:spPr>
          <a:xfrm>
            <a:off x="4124198" y="3442066"/>
            <a:ext cx="340360" cy="149860"/>
          </a:xfrm>
          <a:custGeom>
            <a:avLst/>
            <a:gdLst>
              <a:gd name="connsiteX0" fmla="*/ 340360 w 340360"/>
              <a:gd name="connsiteY0" fmla="*/ 0 h 149860"/>
              <a:gd name="connsiteX1" fmla="*/ 0 w 340360"/>
              <a:gd name="connsiteY1" fmla="*/ 0 h 149860"/>
              <a:gd name="connsiteX2" fmla="*/ 0 w 340360"/>
              <a:gd name="connsiteY2" fmla="*/ 149860 h 1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" h="149860">
                <a:moveTo>
                  <a:pt x="340360" y="0"/>
                </a:moveTo>
                <a:lnTo>
                  <a:pt x="0" y="0"/>
                </a:lnTo>
                <a:lnTo>
                  <a:pt x="0" y="1498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60" name="Freeform 459"/>
          <p:cNvSpPr/>
          <p:nvPr/>
        </p:nvSpPr>
        <p:spPr>
          <a:xfrm flipH="1">
            <a:off x="4115178" y="3597006"/>
            <a:ext cx="312549" cy="96520"/>
          </a:xfrm>
          <a:custGeom>
            <a:avLst/>
            <a:gdLst>
              <a:gd name="connsiteX0" fmla="*/ 340360 w 340360"/>
              <a:gd name="connsiteY0" fmla="*/ 0 h 149860"/>
              <a:gd name="connsiteX1" fmla="*/ 0 w 340360"/>
              <a:gd name="connsiteY1" fmla="*/ 0 h 149860"/>
              <a:gd name="connsiteX2" fmla="*/ 0 w 340360"/>
              <a:gd name="connsiteY2" fmla="*/ 149860 h 149860"/>
              <a:gd name="connsiteX0" fmla="*/ 340360 w 340360"/>
              <a:gd name="connsiteY0" fmla="*/ 0 h 109513"/>
              <a:gd name="connsiteX1" fmla="*/ 0 w 340360"/>
              <a:gd name="connsiteY1" fmla="*/ 0 h 109513"/>
              <a:gd name="connsiteX2" fmla="*/ 2766 w 340360"/>
              <a:gd name="connsiteY2" fmla="*/ 109513 h 10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60" h="109513">
                <a:moveTo>
                  <a:pt x="340360" y="0"/>
                </a:moveTo>
                <a:lnTo>
                  <a:pt x="0" y="0"/>
                </a:lnTo>
                <a:lnTo>
                  <a:pt x="2766" y="109513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61" name="Freeform 460"/>
          <p:cNvSpPr/>
          <p:nvPr/>
        </p:nvSpPr>
        <p:spPr>
          <a:xfrm flipV="1">
            <a:off x="4122294" y="3698606"/>
            <a:ext cx="358140" cy="149860"/>
          </a:xfrm>
          <a:custGeom>
            <a:avLst/>
            <a:gdLst>
              <a:gd name="connsiteX0" fmla="*/ 340360 w 340360"/>
              <a:gd name="connsiteY0" fmla="*/ 0 h 149860"/>
              <a:gd name="connsiteX1" fmla="*/ 0 w 340360"/>
              <a:gd name="connsiteY1" fmla="*/ 0 h 149860"/>
              <a:gd name="connsiteX2" fmla="*/ 0 w 340360"/>
              <a:gd name="connsiteY2" fmla="*/ 149860 h 149860"/>
              <a:gd name="connsiteX0" fmla="*/ 345909 w 345909"/>
              <a:gd name="connsiteY0" fmla="*/ 0 h 149860"/>
              <a:gd name="connsiteX1" fmla="*/ 0 w 345909"/>
              <a:gd name="connsiteY1" fmla="*/ 0 h 149860"/>
              <a:gd name="connsiteX2" fmla="*/ 0 w 345909"/>
              <a:gd name="connsiteY2" fmla="*/ 149860 h 149860"/>
              <a:gd name="connsiteX0" fmla="*/ 347759 w 347759"/>
              <a:gd name="connsiteY0" fmla="*/ 0 h 149860"/>
              <a:gd name="connsiteX1" fmla="*/ 0 w 347759"/>
              <a:gd name="connsiteY1" fmla="*/ 0 h 149860"/>
              <a:gd name="connsiteX2" fmla="*/ 0 w 347759"/>
              <a:gd name="connsiteY2" fmla="*/ 149860 h 14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759" h="149860">
                <a:moveTo>
                  <a:pt x="347759" y="0"/>
                </a:moveTo>
                <a:lnTo>
                  <a:pt x="0" y="0"/>
                </a:lnTo>
                <a:lnTo>
                  <a:pt x="0" y="1498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62" name="Straight Connector 461"/>
          <p:cNvCxnSpPr/>
          <p:nvPr/>
        </p:nvCxnSpPr>
        <p:spPr>
          <a:xfrm>
            <a:off x="4114531" y="3693358"/>
            <a:ext cx="318923" cy="168"/>
          </a:xfrm>
          <a:prstGeom prst="line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3" name="Group 462"/>
          <p:cNvGrpSpPr/>
          <p:nvPr/>
        </p:nvGrpSpPr>
        <p:grpSpPr>
          <a:xfrm>
            <a:off x="3682365" y="3335513"/>
            <a:ext cx="640080" cy="18288"/>
            <a:chOff x="4579256" y="3788323"/>
            <a:chExt cx="640080" cy="18288"/>
          </a:xfrm>
        </p:grpSpPr>
        <p:sp>
          <p:nvSpPr>
            <p:cNvPr id="464" name="Rectangle 463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5" name="Oval 464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6" name="Group 465"/>
          <p:cNvGrpSpPr/>
          <p:nvPr/>
        </p:nvGrpSpPr>
        <p:grpSpPr>
          <a:xfrm>
            <a:off x="3686175" y="3333608"/>
            <a:ext cx="640080" cy="18288"/>
            <a:chOff x="4579256" y="3788323"/>
            <a:chExt cx="640080" cy="18288"/>
          </a:xfrm>
        </p:grpSpPr>
        <p:sp>
          <p:nvSpPr>
            <p:cNvPr id="467" name="Rectangle 466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8" name="Oval 467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3804285" y="3685652"/>
            <a:ext cx="640080" cy="18288"/>
            <a:chOff x="4579256" y="3788323"/>
            <a:chExt cx="640080" cy="18288"/>
          </a:xfrm>
        </p:grpSpPr>
        <p:sp>
          <p:nvSpPr>
            <p:cNvPr id="470" name="Rectangle 469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71" name="Oval 470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2" name="Group 471"/>
          <p:cNvGrpSpPr/>
          <p:nvPr/>
        </p:nvGrpSpPr>
        <p:grpSpPr>
          <a:xfrm>
            <a:off x="3806190" y="3586592"/>
            <a:ext cx="640080" cy="18288"/>
            <a:chOff x="4579256" y="3788323"/>
            <a:chExt cx="640080" cy="18288"/>
          </a:xfrm>
        </p:grpSpPr>
        <p:sp>
          <p:nvSpPr>
            <p:cNvPr id="473" name="Rectangle 472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74" name="Oval 473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4107180" y="3685652"/>
            <a:ext cx="640080" cy="18288"/>
            <a:chOff x="4579256" y="3788323"/>
            <a:chExt cx="640080" cy="18288"/>
          </a:xfrm>
        </p:grpSpPr>
        <p:sp>
          <p:nvSpPr>
            <p:cNvPr id="476" name="Rectangle 475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77" name="Oval 476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78" name="Group 477"/>
          <p:cNvGrpSpPr/>
          <p:nvPr/>
        </p:nvGrpSpPr>
        <p:grpSpPr>
          <a:xfrm>
            <a:off x="4150233" y="3433812"/>
            <a:ext cx="640080" cy="18288"/>
            <a:chOff x="4579256" y="3788323"/>
            <a:chExt cx="640080" cy="18288"/>
          </a:xfrm>
        </p:grpSpPr>
        <p:sp>
          <p:nvSpPr>
            <p:cNvPr id="479" name="Rectangle 478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80" name="Oval 479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81" name="Freeform 480"/>
          <p:cNvSpPr/>
          <p:nvPr/>
        </p:nvSpPr>
        <p:spPr>
          <a:xfrm>
            <a:off x="5236911" y="3325988"/>
            <a:ext cx="115692" cy="624336"/>
          </a:xfrm>
          <a:custGeom>
            <a:avLst/>
            <a:gdLst>
              <a:gd name="connsiteX0" fmla="*/ 0 w 118110"/>
              <a:gd name="connsiteY0" fmla="*/ 0 h 596265"/>
              <a:gd name="connsiteX1" fmla="*/ 0 w 118110"/>
              <a:gd name="connsiteY1" fmla="*/ 596265 h 596265"/>
              <a:gd name="connsiteX2" fmla="*/ 118110 w 118110"/>
              <a:gd name="connsiteY2" fmla="*/ 596265 h 596265"/>
              <a:gd name="connsiteX0" fmla="*/ 0 w 104775"/>
              <a:gd name="connsiteY0" fmla="*/ 0 h 596265"/>
              <a:gd name="connsiteX1" fmla="*/ 0 w 104775"/>
              <a:gd name="connsiteY1" fmla="*/ 596265 h 596265"/>
              <a:gd name="connsiteX2" fmla="*/ 104775 w 104775"/>
              <a:gd name="connsiteY2" fmla="*/ 596265 h 596265"/>
              <a:gd name="connsiteX0" fmla="*/ 0 w 110490"/>
              <a:gd name="connsiteY0" fmla="*/ 0 h 596265"/>
              <a:gd name="connsiteX1" fmla="*/ 0 w 110490"/>
              <a:gd name="connsiteY1" fmla="*/ 596265 h 596265"/>
              <a:gd name="connsiteX2" fmla="*/ 110490 w 110490"/>
              <a:gd name="connsiteY2" fmla="*/ 596265 h 59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490" h="596265">
                <a:moveTo>
                  <a:pt x="0" y="0"/>
                </a:moveTo>
                <a:lnTo>
                  <a:pt x="0" y="596265"/>
                </a:lnTo>
                <a:lnTo>
                  <a:pt x="110490" y="59626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82" name="Freeform 481"/>
          <p:cNvSpPr/>
          <p:nvPr/>
        </p:nvSpPr>
        <p:spPr>
          <a:xfrm>
            <a:off x="5233394" y="3329886"/>
            <a:ext cx="514754" cy="620348"/>
          </a:xfrm>
          <a:custGeom>
            <a:avLst/>
            <a:gdLst>
              <a:gd name="connsiteX0" fmla="*/ 0 w 584835"/>
              <a:gd name="connsiteY0" fmla="*/ 1905 h 590550"/>
              <a:gd name="connsiteX1" fmla="*/ 455295 w 584835"/>
              <a:gd name="connsiteY1" fmla="*/ 1905 h 590550"/>
              <a:gd name="connsiteX2" fmla="*/ 455295 w 584835"/>
              <a:gd name="connsiteY2" fmla="*/ 0 h 590550"/>
              <a:gd name="connsiteX3" fmla="*/ 455295 w 584835"/>
              <a:gd name="connsiteY3" fmla="*/ 310515 h 590550"/>
              <a:gd name="connsiteX4" fmla="*/ 304800 w 584835"/>
              <a:gd name="connsiteY4" fmla="*/ 310515 h 590550"/>
              <a:gd name="connsiteX5" fmla="*/ 577215 w 584835"/>
              <a:gd name="connsiteY5" fmla="*/ 582930 h 590550"/>
              <a:gd name="connsiteX6" fmla="*/ 584835 w 584835"/>
              <a:gd name="connsiteY6" fmla="*/ 590550 h 590550"/>
              <a:gd name="connsiteX0" fmla="*/ 0 w 577215"/>
              <a:gd name="connsiteY0" fmla="*/ 1905 h 582930"/>
              <a:gd name="connsiteX1" fmla="*/ 455295 w 577215"/>
              <a:gd name="connsiteY1" fmla="*/ 1905 h 582930"/>
              <a:gd name="connsiteX2" fmla="*/ 455295 w 577215"/>
              <a:gd name="connsiteY2" fmla="*/ 0 h 582930"/>
              <a:gd name="connsiteX3" fmla="*/ 455295 w 577215"/>
              <a:gd name="connsiteY3" fmla="*/ 310515 h 582930"/>
              <a:gd name="connsiteX4" fmla="*/ 304800 w 577215"/>
              <a:gd name="connsiteY4" fmla="*/ 310515 h 582930"/>
              <a:gd name="connsiteX5" fmla="*/ 577215 w 577215"/>
              <a:gd name="connsiteY5" fmla="*/ 582930 h 582930"/>
              <a:gd name="connsiteX0" fmla="*/ 0 w 513843"/>
              <a:gd name="connsiteY0" fmla="*/ 1905 h 592455"/>
              <a:gd name="connsiteX1" fmla="*/ 455295 w 513843"/>
              <a:gd name="connsiteY1" fmla="*/ 1905 h 592455"/>
              <a:gd name="connsiteX2" fmla="*/ 455295 w 513843"/>
              <a:gd name="connsiteY2" fmla="*/ 0 h 592455"/>
              <a:gd name="connsiteX3" fmla="*/ 455295 w 513843"/>
              <a:gd name="connsiteY3" fmla="*/ 310515 h 592455"/>
              <a:gd name="connsiteX4" fmla="*/ 304800 w 513843"/>
              <a:gd name="connsiteY4" fmla="*/ 310515 h 592455"/>
              <a:gd name="connsiteX5" fmla="*/ 513843 w 513843"/>
              <a:gd name="connsiteY5" fmla="*/ 592455 h 592455"/>
              <a:gd name="connsiteX0" fmla="*/ 0 w 502979"/>
              <a:gd name="connsiteY0" fmla="*/ 1905 h 596265"/>
              <a:gd name="connsiteX1" fmla="*/ 455295 w 502979"/>
              <a:gd name="connsiteY1" fmla="*/ 1905 h 596265"/>
              <a:gd name="connsiteX2" fmla="*/ 455295 w 502979"/>
              <a:gd name="connsiteY2" fmla="*/ 0 h 596265"/>
              <a:gd name="connsiteX3" fmla="*/ 455295 w 502979"/>
              <a:gd name="connsiteY3" fmla="*/ 310515 h 596265"/>
              <a:gd name="connsiteX4" fmla="*/ 304800 w 502979"/>
              <a:gd name="connsiteY4" fmla="*/ 310515 h 596265"/>
              <a:gd name="connsiteX5" fmla="*/ 502979 w 502979"/>
              <a:gd name="connsiteY5" fmla="*/ 596265 h 596265"/>
              <a:gd name="connsiteX0" fmla="*/ 0 w 510222"/>
              <a:gd name="connsiteY0" fmla="*/ 1905 h 592455"/>
              <a:gd name="connsiteX1" fmla="*/ 455295 w 510222"/>
              <a:gd name="connsiteY1" fmla="*/ 1905 h 592455"/>
              <a:gd name="connsiteX2" fmla="*/ 455295 w 510222"/>
              <a:gd name="connsiteY2" fmla="*/ 0 h 592455"/>
              <a:gd name="connsiteX3" fmla="*/ 455295 w 510222"/>
              <a:gd name="connsiteY3" fmla="*/ 310515 h 592455"/>
              <a:gd name="connsiteX4" fmla="*/ 304800 w 510222"/>
              <a:gd name="connsiteY4" fmla="*/ 310515 h 592455"/>
              <a:gd name="connsiteX5" fmla="*/ 510222 w 510222"/>
              <a:gd name="connsiteY5" fmla="*/ 592455 h 592455"/>
              <a:gd name="connsiteX0" fmla="*/ 0 w 508411"/>
              <a:gd name="connsiteY0" fmla="*/ 1905 h 600075"/>
              <a:gd name="connsiteX1" fmla="*/ 455295 w 508411"/>
              <a:gd name="connsiteY1" fmla="*/ 1905 h 600075"/>
              <a:gd name="connsiteX2" fmla="*/ 455295 w 508411"/>
              <a:gd name="connsiteY2" fmla="*/ 0 h 600075"/>
              <a:gd name="connsiteX3" fmla="*/ 455295 w 508411"/>
              <a:gd name="connsiteY3" fmla="*/ 310515 h 600075"/>
              <a:gd name="connsiteX4" fmla="*/ 304800 w 508411"/>
              <a:gd name="connsiteY4" fmla="*/ 310515 h 600075"/>
              <a:gd name="connsiteX5" fmla="*/ 508411 w 508411"/>
              <a:gd name="connsiteY5" fmla="*/ 600075 h 600075"/>
              <a:gd name="connsiteX0" fmla="*/ 0 w 504790"/>
              <a:gd name="connsiteY0" fmla="*/ 1905 h 590550"/>
              <a:gd name="connsiteX1" fmla="*/ 455295 w 504790"/>
              <a:gd name="connsiteY1" fmla="*/ 1905 h 590550"/>
              <a:gd name="connsiteX2" fmla="*/ 455295 w 504790"/>
              <a:gd name="connsiteY2" fmla="*/ 0 h 590550"/>
              <a:gd name="connsiteX3" fmla="*/ 455295 w 504790"/>
              <a:gd name="connsiteY3" fmla="*/ 310515 h 590550"/>
              <a:gd name="connsiteX4" fmla="*/ 304800 w 504790"/>
              <a:gd name="connsiteY4" fmla="*/ 310515 h 590550"/>
              <a:gd name="connsiteX5" fmla="*/ 504790 w 504790"/>
              <a:gd name="connsiteY5" fmla="*/ 590550 h 590550"/>
              <a:gd name="connsiteX0" fmla="*/ 0 w 504790"/>
              <a:gd name="connsiteY0" fmla="*/ 0 h 588645"/>
              <a:gd name="connsiteX1" fmla="*/ 455295 w 504790"/>
              <a:gd name="connsiteY1" fmla="*/ 0 h 588645"/>
              <a:gd name="connsiteX2" fmla="*/ 355711 w 504790"/>
              <a:gd name="connsiteY2" fmla="*/ 9525 h 588645"/>
              <a:gd name="connsiteX3" fmla="*/ 455295 w 504790"/>
              <a:gd name="connsiteY3" fmla="*/ 308610 h 588645"/>
              <a:gd name="connsiteX4" fmla="*/ 304800 w 504790"/>
              <a:gd name="connsiteY4" fmla="*/ 308610 h 588645"/>
              <a:gd name="connsiteX5" fmla="*/ 504790 w 504790"/>
              <a:gd name="connsiteY5" fmla="*/ 588645 h 588645"/>
              <a:gd name="connsiteX0" fmla="*/ 0 w 504790"/>
              <a:gd name="connsiteY0" fmla="*/ 0 h 588645"/>
              <a:gd name="connsiteX1" fmla="*/ 455295 w 504790"/>
              <a:gd name="connsiteY1" fmla="*/ 0 h 588645"/>
              <a:gd name="connsiteX2" fmla="*/ 455295 w 504790"/>
              <a:gd name="connsiteY2" fmla="*/ 308610 h 588645"/>
              <a:gd name="connsiteX3" fmla="*/ 304800 w 504790"/>
              <a:gd name="connsiteY3" fmla="*/ 308610 h 588645"/>
              <a:gd name="connsiteX4" fmla="*/ 504790 w 504790"/>
              <a:gd name="connsiteY4" fmla="*/ 588645 h 588645"/>
              <a:gd name="connsiteX0" fmla="*/ 0 w 504790"/>
              <a:gd name="connsiteY0" fmla="*/ 0 h 588645"/>
              <a:gd name="connsiteX1" fmla="*/ 455295 w 504790"/>
              <a:gd name="connsiteY1" fmla="*/ 0 h 588645"/>
              <a:gd name="connsiteX2" fmla="*/ 420893 w 504790"/>
              <a:gd name="connsiteY2" fmla="*/ 308610 h 588645"/>
              <a:gd name="connsiteX3" fmla="*/ 304800 w 504790"/>
              <a:gd name="connsiteY3" fmla="*/ 308610 h 588645"/>
              <a:gd name="connsiteX4" fmla="*/ 504790 w 504790"/>
              <a:gd name="connsiteY4" fmla="*/ 588645 h 588645"/>
              <a:gd name="connsiteX0" fmla="*/ 0 w 504790"/>
              <a:gd name="connsiteY0" fmla="*/ 1905 h 590550"/>
              <a:gd name="connsiteX1" fmla="*/ 413651 w 504790"/>
              <a:gd name="connsiteY1" fmla="*/ 0 h 590550"/>
              <a:gd name="connsiteX2" fmla="*/ 420893 w 504790"/>
              <a:gd name="connsiteY2" fmla="*/ 310515 h 590550"/>
              <a:gd name="connsiteX3" fmla="*/ 304800 w 504790"/>
              <a:gd name="connsiteY3" fmla="*/ 310515 h 590550"/>
              <a:gd name="connsiteX4" fmla="*/ 504790 w 504790"/>
              <a:gd name="connsiteY4" fmla="*/ 590550 h 590550"/>
              <a:gd name="connsiteX0" fmla="*/ 0 w 504790"/>
              <a:gd name="connsiteY0" fmla="*/ 0 h 588645"/>
              <a:gd name="connsiteX1" fmla="*/ 420893 w 504790"/>
              <a:gd name="connsiteY1" fmla="*/ 0 h 588645"/>
              <a:gd name="connsiteX2" fmla="*/ 420893 w 504790"/>
              <a:gd name="connsiteY2" fmla="*/ 308610 h 588645"/>
              <a:gd name="connsiteX3" fmla="*/ 304800 w 504790"/>
              <a:gd name="connsiteY3" fmla="*/ 308610 h 588645"/>
              <a:gd name="connsiteX4" fmla="*/ 504790 w 504790"/>
              <a:gd name="connsiteY4" fmla="*/ 588645 h 588645"/>
              <a:gd name="connsiteX0" fmla="*/ 0 w 483062"/>
              <a:gd name="connsiteY0" fmla="*/ 0 h 588645"/>
              <a:gd name="connsiteX1" fmla="*/ 399165 w 483062"/>
              <a:gd name="connsiteY1" fmla="*/ 0 h 588645"/>
              <a:gd name="connsiteX2" fmla="*/ 399165 w 483062"/>
              <a:gd name="connsiteY2" fmla="*/ 308610 h 588645"/>
              <a:gd name="connsiteX3" fmla="*/ 283072 w 483062"/>
              <a:gd name="connsiteY3" fmla="*/ 308610 h 588645"/>
              <a:gd name="connsiteX4" fmla="*/ 483062 w 483062"/>
              <a:gd name="connsiteY4" fmla="*/ 588645 h 588645"/>
              <a:gd name="connsiteX0" fmla="*/ 0 w 492115"/>
              <a:gd name="connsiteY0" fmla="*/ 0 h 590550"/>
              <a:gd name="connsiteX1" fmla="*/ 408218 w 492115"/>
              <a:gd name="connsiteY1" fmla="*/ 1905 h 590550"/>
              <a:gd name="connsiteX2" fmla="*/ 408218 w 492115"/>
              <a:gd name="connsiteY2" fmla="*/ 310515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0 h 590550"/>
              <a:gd name="connsiteX1" fmla="*/ 408218 w 492115"/>
              <a:gd name="connsiteY1" fmla="*/ 1905 h 590550"/>
              <a:gd name="connsiteX2" fmla="*/ 462537 w 492115"/>
              <a:gd name="connsiteY2" fmla="*/ 30861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1905 h 592455"/>
              <a:gd name="connsiteX1" fmla="*/ 438998 w 492115"/>
              <a:gd name="connsiteY1" fmla="*/ 0 h 592455"/>
              <a:gd name="connsiteX2" fmla="*/ 462537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60726 w 492115"/>
              <a:gd name="connsiteY1" fmla="*/ 0 h 592455"/>
              <a:gd name="connsiteX2" fmla="*/ 462537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62537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53483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60726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51673 w 492115"/>
              <a:gd name="connsiteY2" fmla="*/ 31051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1905 h 592455"/>
              <a:gd name="connsiteX1" fmla="*/ 449862 w 492115"/>
              <a:gd name="connsiteY1" fmla="*/ 0 h 592455"/>
              <a:gd name="connsiteX2" fmla="*/ 446241 w 492115"/>
              <a:gd name="connsiteY2" fmla="*/ 308610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3810 h 594360"/>
              <a:gd name="connsiteX1" fmla="*/ 442620 w 492115"/>
              <a:gd name="connsiteY1" fmla="*/ 0 h 594360"/>
              <a:gd name="connsiteX2" fmla="*/ 446241 w 492115"/>
              <a:gd name="connsiteY2" fmla="*/ 310515 h 594360"/>
              <a:gd name="connsiteX3" fmla="*/ 292125 w 492115"/>
              <a:gd name="connsiteY3" fmla="*/ 314325 h 594360"/>
              <a:gd name="connsiteX4" fmla="*/ 492115 w 492115"/>
              <a:gd name="connsiteY4" fmla="*/ 594360 h 594360"/>
              <a:gd name="connsiteX0" fmla="*/ 0 w 492115"/>
              <a:gd name="connsiteY0" fmla="*/ 3810 h 594360"/>
              <a:gd name="connsiteX1" fmla="*/ 442620 w 492115"/>
              <a:gd name="connsiteY1" fmla="*/ 0 h 594360"/>
              <a:gd name="connsiteX2" fmla="*/ 442620 w 492115"/>
              <a:gd name="connsiteY2" fmla="*/ 308610 h 594360"/>
              <a:gd name="connsiteX3" fmla="*/ 292125 w 492115"/>
              <a:gd name="connsiteY3" fmla="*/ 314325 h 594360"/>
              <a:gd name="connsiteX4" fmla="*/ 492115 w 492115"/>
              <a:gd name="connsiteY4" fmla="*/ 594360 h 594360"/>
              <a:gd name="connsiteX0" fmla="*/ 0 w 492115"/>
              <a:gd name="connsiteY0" fmla="*/ 0 h 590550"/>
              <a:gd name="connsiteX1" fmla="*/ 444430 w 492115"/>
              <a:gd name="connsiteY1" fmla="*/ 1905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5715 h 596265"/>
              <a:gd name="connsiteX1" fmla="*/ 446241 w 492115"/>
              <a:gd name="connsiteY1" fmla="*/ 0 h 596265"/>
              <a:gd name="connsiteX2" fmla="*/ 442620 w 492115"/>
              <a:gd name="connsiteY2" fmla="*/ 310515 h 596265"/>
              <a:gd name="connsiteX3" fmla="*/ 292125 w 492115"/>
              <a:gd name="connsiteY3" fmla="*/ 316230 h 596265"/>
              <a:gd name="connsiteX4" fmla="*/ 492115 w 492115"/>
              <a:gd name="connsiteY4" fmla="*/ 596265 h 596265"/>
              <a:gd name="connsiteX0" fmla="*/ 0 w 492115"/>
              <a:gd name="connsiteY0" fmla="*/ 3810 h 594360"/>
              <a:gd name="connsiteX1" fmla="*/ 446241 w 492115"/>
              <a:gd name="connsiteY1" fmla="*/ 0 h 594360"/>
              <a:gd name="connsiteX2" fmla="*/ 442620 w 492115"/>
              <a:gd name="connsiteY2" fmla="*/ 308610 h 594360"/>
              <a:gd name="connsiteX3" fmla="*/ 292125 w 492115"/>
              <a:gd name="connsiteY3" fmla="*/ 314325 h 594360"/>
              <a:gd name="connsiteX4" fmla="*/ 492115 w 492115"/>
              <a:gd name="connsiteY4" fmla="*/ 594360 h 594360"/>
              <a:gd name="connsiteX0" fmla="*/ 0 w 492115"/>
              <a:gd name="connsiteY0" fmla="*/ 0 h 590550"/>
              <a:gd name="connsiteX1" fmla="*/ 446241 w 492115"/>
              <a:gd name="connsiteY1" fmla="*/ 3810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1905 h 592455"/>
              <a:gd name="connsiteX1" fmla="*/ 444430 w 492115"/>
              <a:gd name="connsiteY1" fmla="*/ 0 h 592455"/>
              <a:gd name="connsiteX2" fmla="*/ 442620 w 492115"/>
              <a:gd name="connsiteY2" fmla="*/ 30670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0 h 590550"/>
              <a:gd name="connsiteX1" fmla="*/ 449862 w 492115"/>
              <a:gd name="connsiteY1" fmla="*/ 3810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1905 h 592455"/>
              <a:gd name="connsiteX1" fmla="*/ 448051 w 492115"/>
              <a:gd name="connsiteY1" fmla="*/ 0 h 592455"/>
              <a:gd name="connsiteX2" fmla="*/ 442620 w 492115"/>
              <a:gd name="connsiteY2" fmla="*/ 306705 h 592455"/>
              <a:gd name="connsiteX3" fmla="*/ 292125 w 492115"/>
              <a:gd name="connsiteY3" fmla="*/ 312420 h 592455"/>
              <a:gd name="connsiteX4" fmla="*/ 492115 w 492115"/>
              <a:gd name="connsiteY4" fmla="*/ 592455 h 592455"/>
              <a:gd name="connsiteX0" fmla="*/ 0 w 492115"/>
              <a:gd name="connsiteY0" fmla="*/ 0 h 590550"/>
              <a:gd name="connsiteX1" fmla="*/ 449862 w 492115"/>
              <a:gd name="connsiteY1" fmla="*/ 1905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92115"/>
              <a:gd name="connsiteY0" fmla="*/ 5715 h 596265"/>
              <a:gd name="connsiteX1" fmla="*/ 449862 w 492115"/>
              <a:gd name="connsiteY1" fmla="*/ 0 h 596265"/>
              <a:gd name="connsiteX2" fmla="*/ 442620 w 492115"/>
              <a:gd name="connsiteY2" fmla="*/ 310515 h 596265"/>
              <a:gd name="connsiteX3" fmla="*/ 292125 w 492115"/>
              <a:gd name="connsiteY3" fmla="*/ 316230 h 596265"/>
              <a:gd name="connsiteX4" fmla="*/ 492115 w 492115"/>
              <a:gd name="connsiteY4" fmla="*/ 596265 h 596265"/>
              <a:gd name="connsiteX0" fmla="*/ 0 w 492115"/>
              <a:gd name="connsiteY0" fmla="*/ 0 h 590550"/>
              <a:gd name="connsiteX1" fmla="*/ 442620 w 492115"/>
              <a:gd name="connsiteY1" fmla="*/ 0 h 590550"/>
              <a:gd name="connsiteX2" fmla="*/ 442620 w 492115"/>
              <a:gd name="connsiteY2" fmla="*/ 304800 h 590550"/>
              <a:gd name="connsiteX3" fmla="*/ 292125 w 492115"/>
              <a:gd name="connsiteY3" fmla="*/ 310515 h 590550"/>
              <a:gd name="connsiteX4" fmla="*/ 492115 w 492115"/>
              <a:gd name="connsiteY4" fmla="*/ 590550 h 590550"/>
              <a:gd name="connsiteX0" fmla="*/ 0 w 474009"/>
              <a:gd name="connsiteY0" fmla="*/ 0 h 590550"/>
              <a:gd name="connsiteX1" fmla="*/ 424514 w 474009"/>
              <a:gd name="connsiteY1" fmla="*/ 0 h 590550"/>
              <a:gd name="connsiteX2" fmla="*/ 424514 w 474009"/>
              <a:gd name="connsiteY2" fmla="*/ 304800 h 590550"/>
              <a:gd name="connsiteX3" fmla="*/ 274019 w 474009"/>
              <a:gd name="connsiteY3" fmla="*/ 310515 h 590550"/>
              <a:gd name="connsiteX4" fmla="*/ 474009 w 474009"/>
              <a:gd name="connsiteY4" fmla="*/ 590550 h 590550"/>
              <a:gd name="connsiteX0" fmla="*/ 0 w 481252"/>
              <a:gd name="connsiteY0" fmla="*/ 0 h 590550"/>
              <a:gd name="connsiteX1" fmla="*/ 431757 w 481252"/>
              <a:gd name="connsiteY1" fmla="*/ 0 h 590550"/>
              <a:gd name="connsiteX2" fmla="*/ 431757 w 481252"/>
              <a:gd name="connsiteY2" fmla="*/ 304800 h 590550"/>
              <a:gd name="connsiteX3" fmla="*/ 281262 w 481252"/>
              <a:gd name="connsiteY3" fmla="*/ 310515 h 590550"/>
              <a:gd name="connsiteX4" fmla="*/ 481252 w 481252"/>
              <a:gd name="connsiteY4" fmla="*/ 590550 h 590550"/>
              <a:gd name="connsiteX0" fmla="*/ 0 w 481252"/>
              <a:gd name="connsiteY0" fmla="*/ 0 h 590550"/>
              <a:gd name="connsiteX1" fmla="*/ 431757 w 481252"/>
              <a:gd name="connsiteY1" fmla="*/ 0 h 590550"/>
              <a:gd name="connsiteX2" fmla="*/ 431757 w 481252"/>
              <a:gd name="connsiteY2" fmla="*/ 308610 h 590550"/>
              <a:gd name="connsiteX3" fmla="*/ 281262 w 481252"/>
              <a:gd name="connsiteY3" fmla="*/ 310515 h 590550"/>
              <a:gd name="connsiteX4" fmla="*/ 481252 w 481252"/>
              <a:gd name="connsiteY4" fmla="*/ 590550 h 590550"/>
              <a:gd name="connsiteX0" fmla="*/ 0 w 472199"/>
              <a:gd name="connsiteY0" fmla="*/ 0 h 592455"/>
              <a:gd name="connsiteX1" fmla="*/ 431757 w 472199"/>
              <a:gd name="connsiteY1" fmla="*/ 0 h 592455"/>
              <a:gd name="connsiteX2" fmla="*/ 431757 w 472199"/>
              <a:gd name="connsiteY2" fmla="*/ 308610 h 592455"/>
              <a:gd name="connsiteX3" fmla="*/ 281262 w 472199"/>
              <a:gd name="connsiteY3" fmla="*/ 310515 h 592455"/>
              <a:gd name="connsiteX4" fmla="*/ 472199 w 472199"/>
              <a:gd name="connsiteY4" fmla="*/ 592455 h 592455"/>
              <a:gd name="connsiteX0" fmla="*/ 0 w 479442"/>
              <a:gd name="connsiteY0" fmla="*/ 0 h 598170"/>
              <a:gd name="connsiteX1" fmla="*/ 431757 w 479442"/>
              <a:gd name="connsiteY1" fmla="*/ 0 h 598170"/>
              <a:gd name="connsiteX2" fmla="*/ 431757 w 479442"/>
              <a:gd name="connsiteY2" fmla="*/ 308610 h 598170"/>
              <a:gd name="connsiteX3" fmla="*/ 281262 w 479442"/>
              <a:gd name="connsiteY3" fmla="*/ 310515 h 598170"/>
              <a:gd name="connsiteX4" fmla="*/ 479442 w 479442"/>
              <a:gd name="connsiteY4" fmla="*/ 598170 h 598170"/>
              <a:gd name="connsiteX0" fmla="*/ 0 w 477631"/>
              <a:gd name="connsiteY0" fmla="*/ 0 h 592455"/>
              <a:gd name="connsiteX1" fmla="*/ 431757 w 477631"/>
              <a:gd name="connsiteY1" fmla="*/ 0 h 592455"/>
              <a:gd name="connsiteX2" fmla="*/ 431757 w 477631"/>
              <a:gd name="connsiteY2" fmla="*/ 308610 h 592455"/>
              <a:gd name="connsiteX3" fmla="*/ 281262 w 477631"/>
              <a:gd name="connsiteY3" fmla="*/ 310515 h 592455"/>
              <a:gd name="connsiteX4" fmla="*/ 477631 w 477631"/>
              <a:gd name="connsiteY4" fmla="*/ 592455 h 592455"/>
              <a:gd name="connsiteX0" fmla="*/ 0 w 462068"/>
              <a:gd name="connsiteY0" fmla="*/ 0 h 592455"/>
              <a:gd name="connsiteX1" fmla="*/ 416194 w 462068"/>
              <a:gd name="connsiteY1" fmla="*/ 0 h 592455"/>
              <a:gd name="connsiteX2" fmla="*/ 416194 w 462068"/>
              <a:gd name="connsiteY2" fmla="*/ 308610 h 592455"/>
              <a:gd name="connsiteX3" fmla="*/ 265699 w 462068"/>
              <a:gd name="connsiteY3" fmla="*/ 310515 h 592455"/>
              <a:gd name="connsiteX4" fmla="*/ 462068 w 462068"/>
              <a:gd name="connsiteY4" fmla="*/ 592455 h 592455"/>
              <a:gd name="connsiteX0" fmla="*/ 0 w 467256"/>
              <a:gd name="connsiteY0" fmla="*/ 0 h 592455"/>
              <a:gd name="connsiteX1" fmla="*/ 421382 w 467256"/>
              <a:gd name="connsiteY1" fmla="*/ 0 h 592455"/>
              <a:gd name="connsiteX2" fmla="*/ 421382 w 467256"/>
              <a:gd name="connsiteY2" fmla="*/ 308610 h 592455"/>
              <a:gd name="connsiteX3" fmla="*/ 270887 w 467256"/>
              <a:gd name="connsiteY3" fmla="*/ 310515 h 592455"/>
              <a:gd name="connsiteX4" fmla="*/ 467256 w 467256"/>
              <a:gd name="connsiteY4" fmla="*/ 592455 h 5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256" h="592455">
                <a:moveTo>
                  <a:pt x="0" y="0"/>
                </a:moveTo>
                <a:lnTo>
                  <a:pt x="421382" y="0"/>
                </a:lnTo>
                <a:cubicBezTo>
                  <a:pt x="421986" y="103505"/>
                  <a:pt x="420778" y="205105"/>
                  <a:pt x="421382" y="308610"/>
                </a:cubicBezTo>
                <a:lnTo>
                  <a:pt x="270887" y="310515"/>
                </a:lnTo>
                <a:lnTo>
                  <a:pt x="467256" y="59245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83" name="Freeform 482"/>
          <p:cNvSpPr/>
          <p:nvPr/>
        </p:nvSpPr>
        <p:spPr>
          <a:xfrm>
            <a:off x="5344287" y="3664180"/>
            <a:ext cx="0" cy="287041"/>
          </a:xfrm>
          <a:custGeom>
            <a:avLst/>
            <a:gdLst>
              <a:gd name="connsiteX0" fmla="*/ 0 w 118110"/>
              <a:gd name="connsiteY0" fmla="*/ 0 h 596265"/>
              <a:gd name="connsiteX1" fmla="*/ 0 w 118110"/>
              <a:gd name="connsiteY1" fmla="*/ 596265 h 596265"/>
              <a:gd name="connsiteX2" fmla="*/ 118110 w 118110"/>
              <a:gd name="connsiteY2" fmla="*/ 596265 h 596265"/>
              <a:gd name="connsiteX0" fmla="*/ 0 w 0"/>
              <a:gd name="connsiteY0" fmla="*/ 0 h 596265"/>
              <a:gd name="connsiteX1" fmla="*/ 0 w 0"/>
              <a:gd name="connsiteY1" fmla="*/ 596265 h 59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96265">
                <a:moveTo>
                  <a:pt x="0" y="0"/>
                </a:moveTo>
                <a:lnTo>
                  <a:pt x="0" y="596265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84" name="Freeform 483"/>
          <p:cNvSpPr/>
          <p:nvPr/>
        </p:nvSpPr>
        <p:spPr>
          <a:xfrm>
            <a:off x="5337289" y="3658387"/>
            <a:ext cx="414679" cy="284265"/>
          </a:xfrm>
          <a:custGeom>
            <a:avLst/>
            <a:gdLst>
              <a:gd name="connsiteX0" fmla="*/ 0 w 500380"/>
              <a:gd name="connsiteY0" fmla="*/ 0 h 271780"/>
              <a:gd name="connsiteX1" fmla="*/ 121920 w 500380"/>
              <a:gd name="connsiteY1" fmla="*/ 2540 h 271780"/>
              <a:gd name="connsiteX2" fmla="*/ 398780 w 500380"/>
              <a:gd name="connsiteY2" fmla="*/ 271780 h 271780"/>
              <a:gd name="connsiteX3" fmla="*/ 500380 w 500380"/>
              <a:gd name="connsiteY3" fmla="*/ 271780 h 271780"/>
              <a:gd name="connsiteX0" fmla="*/ 0 w 500380"/>
              <a:gd name="connsiteY0" fmla="*/ 0 h 271780"/>
              <a:gd name="connsiteX1" fmla="*/ 121920 w 500380"/>
              <a:gd name="connsiteY1" fmla="*/ 2540 h 271780"/>
              <a:gd name="connsiteX2" fmla="*/ 324485 w 500380"/>
              <a:gd name="connsiteY2" fmla="*/ 271780 h 271780"/>
              <a:gd name="connsiteX3" fmla="*/ 500380 w 500380"/>
              <a:gd name="connsiteY3" fmla="*/ 271780 h 271780"/>
              <a:gd name="connsiteX0" fmla="*/ 0 w 439420"/>
              <a:gd name="connsiteY0" fmla="*/ 0 h 271780"/>
              <a:gd name="connsiteX1" fmla="*/ 121920 w 439420"/>
              <a:gd name="connsiteY1" fmla="*/ 2540 h 271780"/>
              <a:gd name="connsiteX2" fmla="*/ 324485 w 439420"/>
              <a:gd name="connsiteY2" fmla="*/ 271780 h 271780"/>
              <a:gd name="connsiteX3" fmla="*/ 439420 w 439420"/>
              <a:gd name="connsiteY3" fmla="*/ 271780 h 271780"/>
              <a:gd name="connsiteX0" fmla="*/ 0 w 439420"/>
              <a:gd name="connsiteY0" fmla="*/ 0 h 271780"/>
              <a:gd name="connsiteX1" fmla="*/ 121920 w 439420"/>
              <a:gd name="connsiteY1" fmla="*/ 2540 h 271780"/>
              <a:gd name="connsiteX2" fmla="*/ 299720 w 439420"/>
              <a:gd name="connsiteY2" fmla="*/ 271780 h 271780"/>
              <a:gd name="connsiteX3" fmla="*/ 439420 w 439420"/>
              <a:gd name="connsiteY3" fmla="*/ 271780 h 271780"/>
              <a:gd name="connsiteX0" fmla="*/ 0 w 426085"/>
              <a:gd name="connsiteY0" fmla="*/ 0 h 269758"/>
              <a:gd name="connsiteX1" fmla="*/ 108585 w 426085"/>
              <a:gd name="connsiteY1" fmla="*/ 518 h 269758"/>
              <a:gd name="connsiteX2" fmla="*/ 286385 w 426085"/>
              <a:gd name="connsiteY2" fmla="*/ 269758 h 269758"/>
              <a:gd name="connsiteX3" fmla="*/ 426085 w 426085"/>
              <a:gd name="connsiteY3" fmla="*/ 269758 h 269758"/>
              <a:gd name="connsiteX0" fmla="*/ 0 w 412750"/>
              <a:gd name="connsiteY0" fmla="*/ 0 h 269758"/>
              <a:gd name="connsiteX1" fmla="*/ 108585 w 412750"/>
              <a:gd name="connsiteY1" fmla="*/ 518 h 269758"/>
              <a:gd name="connsiteX2" fmla="*/ 286385 w 412750"/>
              <a:gd name="connsiteY2" fmla="*/ 269758 h 269758"/>
              <a:gd name="connsiteX3" fmla="*/ 412750 w 412750"/>
              <a:gd name="connsiteY3" fmla="*/ 267736 h 269758"/>
              <a:gd name="connsiteX0" fmla="*/ 0 w 412750"/>
              <a:gd name="connsiteY0" fmla="*/ 0 h 269758"/>
              <a:gd name="connsiteX1" fmla="*/ 108585 w 412750"/>
              <a:gd name="connsiteY1" fmla="*/ 518 h 269758"/>
              <a:gd name="connsiteX2" fmla="*/ 286385 w 412750"/>
              <a:gd name="connsiteY2" fmla="*/ 269758 h 269758"/>
              <a:gd name="connsiteX3" fmla="*/ 412750 w 412750"/>
              <a:gd name="connsiteY3" fmla="*/ 269758 h 269758"/>
              <a:gd name="connsiteX0" fmla="*/ 0 w 401320"/>
              <a:gd name="connsiteY0" fmla="*/ 0 h 271780"/>
              <a:gd name="connsiteX1" fmla="*/ 108585 w 401320"/>
              <a:gd name="connsiteY1" fmla="*/ 518 h 271780"/>
              <a:gd name="connsiteX2" fmla="*/ 286385 w 401320"/>
              <a:gd name="connsiteY2" fmla="*/ 269758 h 271780"/>
              <a:gd name="connsiteX3" fmla="*/ 401320 w 401320"/>
              <a:gd name="connsiteY3" fmla="*/ 271780 h 271780"/>
              <a:gd name="connsiteX0" fmla="*/ 0 w 401320"/>
              <a:gd name="connsiteY0" fmla="*/ 0 h 269758"/>
              <a:gd name="connsiteX1" fmla="*/ 108585 w 401320"/>
              <a:gd name="connsiteY1" fmla="*/ 518 h 269758"/>
              <a:gd name="connsiteX2" fmla="*/ 286385 w 401320"/>
              <a:gd name="connsiteY2" fmla="*/ 269758 h 269758"/>
              <a:gd name="connsiteX3" fmla="*/ 401320 w 401320"/>
              <a:gd name="connsiteY3" fmla="*/ 261669 h 269758"/>
              <a:gd name="connsiteX0" fmla="*/ 0 w 401320"/>
              <a:gd name="connsiteY0" fmla="*/ 0 h 269758"/>
              <a:gd name="connsiteX1" fmla="*/ 108585 w 401320"/>
              <a:gd name="connsiteY1" fmla="*/ 518 h 269758"/>
              <a:gd name="connsiteX2" fmla="*/ 286385 w 401320"/>
              <a:gd name="connsiteY2" fmla="*/ 269758 h 269758"/>
              <a:gd name="connsiteX3" fmla="*/ 401320 w 401320"/>
              <a:gd name="connsiteY3" fmla="*/ 267736 h 269758"/>
              <a:gd name="connsiteX0" fmla="*/ 0 w 399415"/>
              <a:gd name="connsiteY0" fmla="*/ 0 h 269758"/>
              <a:gd name="connsiteX1" fmla="*/ 108585 w 399415"/>
              <a:gd name="connsiteY1" fmla="*/ 518 h 269758"/>
              <a:gd name="connsiteX2" fmla="*/ 286385 w 399415"/>
              <a:gd name="connsiteY2" fmla="*/ 269758 h 269758"/>
              <a:gd name="connsiteX3" fmla="*/ 399415 w 399415"/>
              <a:gd name="connsiteY3" fmla="*/ 269758 h 269758"/>
              <a:gd name="connsiteX0" fmla="*/ 0 w 405130"/>
              <a:gd name="connsiteY0" fmla="*/ 0 h 269758"/>
              <a:gd name="connsiteX1" fmla="*/ 108585 w 405130"/>
              <a:gd name="connsiteY1" fmla="*/ 518 h 269758"/>
              <a:gd name="connsiteX2" fmla="*/ 286385 w 405130"/>
              <a:gd name="connsiteY2" fmla="*/ 269758 h 269758"/>
              <a:gd name="connsiteX3" fmla="*/ 405130 w 405130"/>
              <a:gd name="connsiteY3" fmla="*/ 269758 h 269758"/>
              <a:gd name="connsiteX0" fmla="*/ 0 w 390575"/>
              <a:gd name="connsiteY0" fmla="*/ 3091 h 269240"/>
              <a:gd name="connsiteX1" fmla="*/ 94030 w 390575"/>
              <a:gd name="connsiteY1" fmla="*/ 0 h 269240"/>
              <a:gd name="connsiteX2" fmla="*/ 271830 w 390575"/>
              <a:gd name="connsiteY2" fmla="*/ 269240 h 269240"/>
              <a:gd name="connsiteX3" fmla="*/ 390575 w 390575"/>
              <a:gd name="connsiteY3" fmla="*/ 269240 h 269240"/>
              <a:gd name="connsiteX0" fmla="*/ 0 w 392394"/>
              <a:gd name="connsiteY0" fmla="*/ 0 h 271562"/>
              <a:gd name="connsiteX1" fmla="*/ 95849 w 392394"/>
              <a:gd name="connsiteY1" fmla="*/ 2322 h 271562"/>
              <a:gd name="connsiteX2" fmla="*/ 273649 w 392394"/>
              <a:gd name="connsiteY2" fmla="*/ 271562 h 271562"/>
              <a:gd name="connsiteX3" fmla="*/ 392394 w 392394"/>
              <a:gd name="connsiteY3" fmla="*/ 271562 h 271562"/>
              <a:gd name="connsiteX0" fmla="*/ 0 w 385117"/>
              <a:gd name="connsiteY0" fmla="*/ 0 h 269758"/>
              <a:gd name="connsiteX1" fmla="*/ 88572 w 385117"/>
              <a:gd name="connsiteY1" fmla="*/ 518 h 269758"/>
              <a:gd name="connsiteX2" fmla="*/ 266372 w 385117"/>
              <a:gd name="connsiteY2" fmla="*/ 269758 h 269758"/>
              <a:gd name="connsiteX3" fmla="*/ 385117 w 385117"/>
              <a:gd name="connsiteY3" fmla="*/ 269758 h 269758"/>
              <a:gd name="connsiteX0" fmla="*/ 0 w 396033"/>
              <a:gd name="connsiteY0" fmla="*/ 1286 h 269240"/>
              <a:gd name="connsiteX1" fmla="*/ 99488 w 396033"/>
              <a:gd name="connsiteY1" fmla="*/ 0 h 269240"/>
              <a:gd name="connsiteX2" fmla="*/ 277288 w 396033"/>
              <a:gd name="connsiteY2" fmla="*/ 269240 h 269240"/>
              <a:gd name="connsiteX3" fmla="*/ 396033 w 396033"/>
              <a:gd name="connsiteY3" fmla="*/ 269240 h 26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033" h="269240">
                <a:moveTo>
                  <a:pt x="0" y="1286"/>
                </a:moveTo>
                <a:lnTo>
                  <a:pt x="99488" y="0"/>
                </a:lnTo>
                <a:lnTo>
                  <a:pt x="277288" y="269240"/>
                </a:lnTo>
                <a:lnTo>
                  <a:pt x="396033" y="26924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85" name="Rectangle 484"/>
          <p:cNvSpPr/>
          <p:nvPr/>
        </p:nvSpPr>
        <p:spPr>
          <a:xfrm>
            <a:off x="5338551" y="3436944"/>
            <a:ext cx="255132" cy="140570"/>
          </a:xfrm>
          <a:prstGeom prst="rect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486" name="Group 485"/>
          <p:cNvGrpSpPr/>
          <p:nvPr/>
        </p:nvGrpSpPr>
        <p:grpSpPr>
          <a:xfrm>
            <a:off x="4923282" y="3352215"/>
            <a:ext cx="640080" cy="18288"/>
            <a:chOff x="4579256" y="3788323"/>
            <a:chExt cx="640080" cy="18288"/>
          </a:xfrm>
        </p:grpSpPr>
        <p:sp>
          <p:nvSpPr>
            <p:cNvPr id="487" name="Rectangle 486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88" name="Oval 487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9" name="Group 488"/>
          <p:cNvGrpSpPr/>
          <p:nvPr/>
        </p:nvGrpSpPr>
        <p:grpSpPr>
          <a:xfrm>
            <a:off x="5417039" y="3932733"/>
            <a:ext cx="640080" cy="18288"/>
            <a:chOff x="4579256" y="3788323"/>
            <a:chExt cx="640080" cy="18288"/>
          </a:xfrm>
        </p:grpSpPr>
        <p:sp>
          <p:nvSpPr>
            <p:cNvPr id="490" name="Rectangle 489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91" name="Oval 490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2" name="Group 491"/>
          <p:cNvGrpSpPr/>
          <p:nvPr/>
        </p:nvGrpSpPr>
        <p:grpSpPr>
          <a:xfrm>
            <a:off x="5426183" y="3932604"/>
            <a:ext cx="640080" cy="18288"/>
            <a:chOff x="4579256" y="3788323"/>
            <a:chExt cx="640080" cy="18288"/>
          </a:xfrm>
        </p:grpSpPr>
        <p:sp>
          <p:nvSpPr>
            <p:cNvPr id="493" name="Rectangle 492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94" name="Oval 493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95" name="Group 494"/>
          <p:cNvGrpSpPr/>
          <p:nvPr/>
        </p:nvGrpSpPr>
        <p:grpSpPr>
          <a:xfrm>
            <a:off x="5147981" y="3427146"/>
            <a:ext cx="640080" cy="18288"/>
            <a:chOff x="4579256" y="3788323"/>
            <a:chExt cx="640080" cy="18288"/>
          </a:xfrm>
        </p:grpSpPr>
        <p:sp>
          <p:nvSpPr>
            <p:cNvPr id="496" name="Rectangle 495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97" name="Oval 496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98" name="Rectangle 497"/>
          <p:cNvSpPr/>
          <p:nvPr/>
        </p:nvSpPr>
        <p:spPr>
          <a:xfrm>
            <a:off x="6025992" y="3423813"/>
            <a:ext cx="263252" cy="422492"/>
          </a:xfrm>
          <a:prstGeom prst="rect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9" name="Freeform 498"/>
          <p:cNvSpPr/>
          <p:nvPr/>
        </p:nvSpPr>
        <p:spPr>
          <a:xfrm>
            <a:off x="5916202" y="3329702"/>
            <a:ext cx="460560" cy="624441"/>
          </a:xfrm>
          <a:custGeom>
            <a:avLst/>
            <a:gdLst>
              <a:gd name="connsiteX0" fmla="*/ 400050 w 461010"/>
              <a:gd name="connsiteY0" fmla="*/ 598170 h 598170"/>
              <a:gd name="connsiteX1" fmla="*/ 0 w 461010"/>
              <a:gd name="connsiteY1" fmla="*/ 598170 h 598170"/>
              <a:gd name="connsiteX2" fmla="*/ 0 w 461010"/>
              <a:gd name="connsiteY2" fmla="*/ 0 h 598170"/>
              <a:gd name="connsiteX3" fmla="*/ 461010 w 461010"/>
              <a:gd name="connsiteY3" fmla="*/ 0 h 598170"/>
              <a:gd name="connsiteX4" fmla="*/ 451485 w 461010"/>
              <a:gd name="connsiteY4" fmla="*/ 5715 h 598170"/>
              <a:gd name="connsiteX0" fmla="*/ 400050 w 451485"/>
              <a:gd name="connsiteY0" fmla="*/ 600075 h 600075"/>
              <a:gd name="connsiteX1" fmla="*/ 0 w 451485"/>
              <a:gd name="connsiteY1" fmla="*/ 600075 h 600075"/>
              <a:gd name="connsiteX2" fmla="*/ 0 w 451485"/>
              <a:gd name="connsiteY2" fmla="*/ 1905 h 600075"/>
              <a:gd name="connsiteX3" fmla="*/ 447675 w 451485"/>
              <a:gd name="connsiteY3" fmla="*/ 0 h 600075"/>
              <a:gd name="connsiteX4" fmla="*/ 451485 w 451485"/>
              <a:gd name="connsiteY4" fmla="*/ 7620 h 600075"/>
              <a:gd name="connsiteX0" fmla="*/ 0 w 451485"/>
              <a:gd name="connsiteY0" fmla="*/ 600075 h 600075"/>
              <a:gd name="connsiteX1" fmla="*/ 0 w 451485"/>
              <a:gd name="connsiteY1" fmla="*/ 1905 h 600075"/>
              <a:gd name="connsiteX2" fmla="*/ 447675 w 451485"/>
              <a:gd name="connsiteY2" fmla="*/ 0 h 600075"/>
              <a:gd name="connsiteX3" fmla="*/ 451485 w 451485"/>
              <a:gd name="connsiteY3" fmla="*/ 7620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" h="600075">
                <a:moveTo>
                  <a:pt x="0" y="600075"/>
                </a:moveTo>
                <a:lnTo>
                  <a:pt x="0" y="1905"/>
                </a:lnTo>
                <a:lnTo>
                  <a:pt x="447675" y="0"/>
                </a:lnTo>
                <a:lnTo>
                  <a:pt x="451485" y="762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00" name="Freeform 499"/>
          <p:cNvSpPr/>
          <p:nvPr/>
        </p:nvSpPr>
        <p:spPr>
          <a:xfrm>
            <a:off x="5917309" y="3328825"/>
            <a:ext cx="464831" cy="618494"/>
          </a:xfrm>
          <a:custGeom>
            <a:avLst/>
            <a:gdLst>
              <a:gd name="connsiteX0" fmla="*/ 449580 w 579120"/>
              <a:gd name="connsiteY0" fmla="*/ 0 h 708660"/>
              <a:gd name="connsiteX1" fmla="*/ 449580 w 579120"/>
              <a:gd name="connsiteY1" fmla="*/ 525780 h 708660"/>
              <a:gd name="connsiteX2" fmla="*/ 579120 w 579120"/>
              <a:gd name="connsiteY2" fmla="*/ 640080 h 708660"/>
              <a:gd name="connsiteX3" fmla="*/ 521970 w 579120"/>
              <a:gd name="connsiteY3" fmla="*/ 708660 h 708660"/>
              <a:gd name="connsiteX4" fmla="*/ 400050 w 579120"/>
              <a:gd name="connsiteY4" fmla="*/ 596265 h 708660"/>
              <a:gd name="connsiteX5" fmla="*/ 0 w 579120"/>
              <a:gd name="connsiteY5" fmla="*/ 594360 h 708660"/>
              <a:gd name="connsiteX0" fmla="*/ 449580 w 579120"/>
              <a:gd name="connsiteY0" fmla="*/ 0 h 708660"/>
              <a:gd name="connsiteX1" fmla="*/ 449580 w 579120"/>
              <a:gd name="connsiteY1" fmla="*/ 525780 h 708660"/>
              <a:gd name="connsiteX2" fmla="*/ 579120 w 579120"/>
              <a:gd name="connsiteY2" fmla="*/ 640080 h 708660"/>
              <a:gd name="connsiteX3" fmla="*/ 521970 w 579120"/>
              <a:gd name="connsiteY3" fmla="*/ 708660 h 708660"/>
              <a:gd name="connsiteX4" fmla="*/ 400050 w 579120"/>
              <a:gd name="connsiteY4" fmla="*/ 596265 h 708660"/>
              <a:gd name="connsiteX5" fmla="*/ 0 w 579120"/>
              <a:gd name="connsiteY5" fmla="*/ 596265 h 708660"/>
              <a:gd name="connsiteX0" fmla="*/ 457200 w 586740"/>
              <a:gd name="connsiteY0" fmla="*/ 0 h 708660"/>
              <a:gd name="connsiteX1" fmla="*/ 457200 w 586740"/>
              <a:gd name="connsiteY1" fmla="*/ 525780 h 708660"/>
              <a:gd name="connsiteX2" fmla="*/ 586740 w 586740"/>
              <a:gd name="connsiteY2" fmla="*/ 640080 h 708660"/>
              <a:gd name="connsiteX3" fmla="*/ 529590 w 586740"/>
              <a:gd name="connsiteY3" fmla="*/ 708660 h 708660"/>
              <a:gd name="connsiteX4" fmla="*/ 407670 w 586740"/>
              <a:gd name="connsiteY4" fmla="*/ 596265 h 708660"/>
              <a:gd name="connsiteX5" fmla="*/ 0 w 586740"/>
              <a:gd name="connsiteY5" fmla="*/ 594360 h 708660"/>
              <a:gd name="connsiteX0" fmla="*/ 457200 w 586740"/>
              <a:gd name="connsiteY0" fmla="*/ 0 h 640080"/>
              <a:gd name="connsiteX1" fmla="*/ 457200 w 586740"/>
              <a:gd name="connsiteY1" fmla="*/ 525780 h 640080"/>
              <a:gd name="connsiteX2" fmla="*/ 586740 w 586740"/>
              <a:gd name="connsiteY2" fmla="*/ 640080 h 640080"/>
              <a:gd name="connsiteX3" fmla="*/ 407670 w 586740"/>
              <a:gd name="connsiteY3" fmla="*/ 596265 h 640080"/>
              <a:gd name="connsiteX4" fmla="*/ 0 w 586740"/>
              <a:gd name="connsiteY4" fmla="*/ 594360 h 640080"/>
              <a:gd name="connsiteX0" fmla="*/ 457200 w 457200"/>
              <a:gd name="connsiteY0" fmla="*/ 0 h 596265"/>
              <a:gd name="connsiteX1" fmla="*/ 457200 w 457200"/>
              <a:gd name="connsiteY1" fmla="*/ 525780 h 596265"/>
              <a:gd name="connsiteX2" fmla="*/ 407670 w 457200"/>
              <a:gd name="connsiteY2" fmla="*/ 596265 h 596265"/>
              <a:gd name="connsiteX3" fmla="*/ 0 w 457200"/>
              <a:gd name="connsiteY3" fmla="*/ 594360 h 596265"/>
              <a:gd name="connsiteX0" fmla="*/ 457200 w 457200"/>
              <a:gd name="connsiteY0" fmla="*/ 0 h 596265"/>
              <a:gd name="connsiteX1" fmla="*/ 457200 w 457200"/>
              <a:gd name="connsiteY1" fmla="*/ 525780 h 596265"/>
              <a:gd name="connsiteX2" fmla="*/ 407670 w 457200"/>
              <a:gd name="connsiteY2" fmla="*/ 596265 h 596265"/>
              <a:gd name="connsiteX3" fmla="*/ 0 w 457200"/>
              <a:gd name="connsiteY3" fmla="*/ 594360 h 596265"/>
              <a:gd name="connsiteX0" fmla="*/ 457200 w 457200"/>
              <a:gd name="connsiteY0" fmla="*/ 0 h 596265"/>
              <a:gd name="connsiteX1" fmla="*/ 457200 w 457200"/>
              <a:gd name="connsiteY1" fmla="*/ 525780 h 596265"/>
              <a:gd name="connsiteX2" fmla="*/ 407670 w 457200"/>
              <a:gd name="connsiteY2" fmla="*/ 596265 h 596265"/>
              <a:gd name="connsiteX3" fmla="*/ 0 w 457200"/>
              <a:gd name="connsiteY3" fmla="*/ 594360 h 596265"/>
              <a:gd name="connsiteX0" fmla="*/ 457200 w 457200"/>
              <a:gd name="connsiteY0" fmla="*/ 0 h 594360"/>
              <a:gd name="connsiteX1" fmla="*/ 457200 w 457200"/>
              <a:gd name="connsiteY1" fmla="*/ 525780 h 594360"/>
              <a:gd name="connsiteX2" fmla="*/ 0 w 457200"/>
              <a:gd name="connsiteY2" fmla="*/ 594360 h 594360"/>
              <a:gd name="connsiteX0" fmla="*/ 457200 w 466725"/>
              <a:gd name="connsiteY0" fmla="*/ 0 h 594360"/>
              <a:gd name="connsiteX1" fmla="*/ 466725 w 466725"/>
              <a:gd name="connsiteY1" fmla="*/ 594360 h 594360"/>
              <a:gd name="connsiteX2" fmla="*/ 0 w 466725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594360">
                <a:moveTo>
                  <a:pt x="457200" y="0"/>
                </a:moveTo>
                <a:lnTo>
                  <a:pt x="466725" y="594360"/>
                </a:lnTo>
                <a:lnTo>
                  <a:pt x="0" y="5943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01" name="Group 500"/>
          <p:cNvGrpSpPr/>
          <p:nvPr/>
        </p:nvGrpSpPr>
        <p:grpSpPr>
          <a:xfrm>
            <a:off x="5596890" y="3936350"/>
            <a:ext cx="640080" cy="18288"/>
            <a:chOff x="4579256" y="3788323"/>
            <a:chExt cx="640080" cy="18288"/>
          </a:xfrm>
        </p:grpSpPr>
        <p:sp>
          <p:nvSpPr>
            <p:cNvPr id="502" name="Rectangle 501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03" name="Oval 502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4" name="Group 503"/>
          <p:cNvGrpSpPr/>
          <p:nvPr/>
        </p:nvGrpSpPr>
        <p:grpSpPr>
          <a:xfrm>
            <a:off x="5838639" y="3414657"/>
            <a:ext cx="640080" cy="18288"/>
            <a:chOff x="4579256" y="3788323"/>
            <a:chExt cx="640080" cy="18288"/>
          </a:xfrm>
        </p:grpSpPr>
        <p:sp>
          <p:nvSpPr>
            <p:cNvPr id="505" name="Rectangle 504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06" name="Oval 505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7" name="Group 506"/>
          <p:cNvGrpSpPr/>
          <p:nvPr/>
        </p:nvGrpSpPr>
        <p:grpSpPr>
          <a:xfrm>
            <a:off x="6048375" y="3322940"/>
            <a:ext cx="640080" cy="18288"/>
            <a:chOff x="4579256" y="3788323"/>
            <a:chExt cx="640080" cy="18288"/>
          </a:xfrm>
        </p:grpSpPr>
        <p:sp>
          <p:nvSpPr>
            <p:cNvPr id="508" name="Rectangle 507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09" name="Oval 508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10" name="Rectangle 509"/>
          <p:cNvSpPr/>
          <p:nvPr/>
        </p:nvSpPr>
        <p:spPr>
          <a:xfrm>
            <a:off x="6666072" y="3423813"/>
            <a:ext cx="263252" cy="422492"/>
          </a:xfrm>
          <a:prstGeom prst="rect">
            <a:avLst/>
          </a:pr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11" name="Freeform 510"/>
          <p:cNvSpPr/>
          <p:nvPr/>
        </p:nvSpPr>
        <p:spPr>
          <a:xfrm>
            <a:off x="6556282" y="3329702"/>
            <a:ext cx="460560" cy="624441"/>
          </a:xfrm>
          <a:custGeom>
            <a:avLst/>
            <a:gdLst>
              <a:gd name="connsiteX0" fmla="*/ 400050 w 461010"/>
              <a:gd name="connsiteY0" fmla="*/ 598170 h 598170"/>
              <a:gd name="connsiteX1" fmla="*/ 0 w 461010"/>
              <a:gd name="connsiteY1" fmla="*/ 598170 h 598170"/>
              <a:gd name="connsiteX2" fmla="*/ 0 w 461010"/>
              <a:gd name="connsiteY2" fmla="*/ 0 h 598170"/>
              <a:gd name="connsiteX3" fmla="*/ 461010 w 461010"/>
              <a:gd name="connsiteY3" fmla="*/ 0 h 598170"/>
              <a:gd name="connsiteX4" fmla="*/ 451485 w 461010"/>
              <a:gd name="connsiteY4" fmla="*/ 5715 h 598170"/>
              <a:gd name="connsiteX0" fmla="*/ 400050 w 451485"/>
              <a:gd name="connsiteY0" fmla="*/ 600075 h 600075"/>
              <a:gd name="connsiteX1" fmla="*/ 0 w 451485"/>
              <a:gd name="connsiteY1" fmla="*/ 600075 h 600075"/>
              <a:gd name="connsiteX2" fmla="*/ 0 w 451485"/>
              <a:gd name="connsiteY2" fmla="*/ 1905 h 600075"/>
              <a:gd name="connsiteX3" fmla="*/ 447675 w 451485"/>
              <a:gd name="connsiteY3" fmla="*/ 0 h 600075"/>
              <a:gd name="connsiteX4" fmla="*/ 451485 w 451485"/>
              <a:gd name="connsiteY4" fmla="*/ 7620 h 600075"/>
              <a:gd name="connsiteX0" fmla="*/ 0 w 451485"/>
              <a:gd name="connsiteY0" fmla="*/ 600075 h 600075"/>
              <a:gd name="connsiteX1" fmla="*/ 0 w 451485"/>
              <a:gd name="connsiteY1" fmla="*/ 1905 h 600075"/>
              <a:gd name="connsiteX2" fmla="*/ 447675 w 451485"/>
              <a:gd name="connsiteY2" fmla="*/ 0 h 600075"/>
              <a:gd name="connsiteX3" fmla="*/ 451485 w 451485"/>
              <a:gd name="connsiteY3" fmla="*/ 7620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485" h="600075">
                <a:moveTo>
                  <a:pt x="0" y="600075"/>
                </a:moveTo>
                <a:lnTo>
                  <a:pt x="0" y="1905"/>
                </a:lnTo>
                <a:lnTo>
                  <a:pt x="447675" y="0"/>
                </a:lnTo>
                <a:lnTo>
                  <a:pt x="451485" y="762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12" name="Freeform 511"/>
          <p:cNvSpPr/>
          <p:nvPr/>
        </p:nvSpPr>
        <p:spPr>
          <a:xfrm>
            <a:off x="6557389" y="3328825"/>
            <a:ext cx="464831" cy="618494"/>
          </a:xfrm>
          <a:custGeom>
            <a:avLst/>
            <a:gdLst>
              <a:gd name="connsiteX0" fmla="*/ 449580 w 579120"/>
              <a:gd name="connsiteY0" fmla="*/ 0 h 708660"/>
              <a:gd name="connsiteX1" fmla="*/ 449580 w 579120"/>
              <a:gd name="connsiteY1" fmla="*/ 525780 h 708660"/>
              <a:gd name="connsiteX2" fmla="*/ 579120 w 579120"/>
              <a:gd name="connsiteY2" fmla="*/ 640080 h 708660"/>
              <a:gd name="connsiteX3" fmla="*/ 521970 w 579120"/>
              <a:gd name="connsiteY3" fmla="*/ 708660 h 708660"/>
              <a:gd name="connsiteX4" fmla="*/ 400050 w 579120"/>
              <a:gd name="connsiteY4" fmla="*/ 596265 h 708660"/>
              <a:gd name="connsiteX5" fmla="*/ 0 w 579120"/>
              <a:gd name="connsiteY5" fmla="*/ 594360 h 708660"/>
              <a:gd name="connsiteX0" fmla="*/ 449580 w 579120"/>
              <a:gd name="connsiteY0" fmla="*/ 0 h 708660"/>
              <a:gd name="connsiteX1" fmla="*/ 449580 w 579120"/>
              <a:gd name="connsiteY1" fmla="*/ 525780 h 708660"/>
              <a:gd name="connsiteX2" fmla="*/ 579120 w 579120"/>
              <a:gd name="connsiteY2" fmla="*/ 640080 h 708660"/>
              <a:gd name="connsiteX3" fmla="*/ 521970 w 579120"/>
              <a:gd name="connsiteY3" fmla="*/ 708660 h 708660"/>
              <a:gd name="connsiteX4" fmla="*/ 400050 w 579120"/>
              <a:gd name="connsiteY4" fmla="*/ 596265 h 708660"/>
              <a:gd name="connsiteX5" fmla="*/ 0 w 579120"/>
              <a:gd name="connsiteY5" fmla="*/ 596265 h 708660"/>
              <a:gd name="connsiteX0" fmla="*/ 457200 w 586740"/>
              <a:gd name="connsiteY0" fmla="*/ 0 h 708660"/>
              <a:gd name="connsiteX1" fmla="*/ 457200 w 586740"/>
              <a:gd name="connsiteY1" fmla="*/ 525780 h 708660"/>
              <a:gd name="connsiteX2" fmla="*/ 586740 w 586740"/>
              <a:gd name="connsiteY2" fmla="*/ 640080 h 708660"/>
              <a:gd name="connsiteX3" fmla="*/ 529590 w 586740"/>
              <a:gd name="connsiteY3" fmla="*/ 708660 h 708660"/>
              <a:gd name="connsiteX4" fmla="*/ 407670 w 586740"/>
              <a:gd name="connsiteY4" fmla="*/ 596265 h 708660"/>
              <a:gd name="connsiteX5" fmla="*/ 0 w 586740"/>
              <a:gd name="connsiteY5" fmla="*/ 594360 h 708660"/>
              <a:gd name="connsiteX0" fmla="*/ 457200 w 586740"/>
              <a:gd name="connsiteY0" fmla="*/ 0 h 640080"/>
              <a:gd name="connsiteX1" fmla="*/ 457200 w 586740"/>
              <a:gd name="connsiteY1" fmla="*/ 525780 h 640080"/>
              <a:gd name="connsiteX2" fmla="*/ 586740 w 586740"/>
              <a:gd name="connsiteY2" fmla="*/ 640080 h 640080"/>
              <a:gd name="connsiteX3" fmla="*/ 407670 w 586740"/>
              <a:gd name="connsiteY3" fmla="*/ 596265 h 640080"/>
              <a:gd name="connsiteX4" fmla="*/ 0 w 586740"/>
              <a:gd name="connsiteY4" fmla="*/ 594360 h 640080"/>
              <a:gd name="connsiteX0" fmla="*/ 457200 w 457200"/>
              <a:gd name="connsiteY0" fmla="*/ 0 h 596265"/>
              <a:gd name="connsiteX1" fmla="*/ 457200 w 457200"/>
              <a:gd name="connsiteY1" fmla="*/ 525780 h 596265"/>
              <a:gd name="connsiteX2" fmla="*/ 407670 w 457200"/>
              <a:gd name="connsiteY2" fmla="*/ 596265 h 596265"/>
              <a:gd name="connsiteX3" fmla="*/ 0 w 457200"/>
              <a:gd name="connsiteY3" fmla="*/ 594360 h 596265"/>
              <a:gd name="connsiteX0" fmla="*/ 457200 w 457200"/>
              <a:gd name="connsiteY0" fmla="*/ 0 h 596265"/>
              <a:gd name="connsiteX1" fmla="*/ 457200 w 457200"/>
              <a:gd name="connsiteY1" fmla="*/ 525780 h 596265"/>
              <a:gd name="connsiteX2" fmla="*/ 407670 w 457200"/>
              <a:gd name="connsiteY2" fmla="*/ 596265 h 596265"/>
              <a:gd name="connsiteX3" fmla="*/ 0 w 457200"/>
              <a:gd name="connsiteY3" fmla="*/ 594360 h 596265"/>
              <a:gd name="connsiteX0" fmla="*/ 457200 w 457200"/>
              <a:gd name="connsiteY0" fmla="*/ 0 h 596265"/>
              <a:gd name="connsiteX1" fmla="*/ 457200 w 457200"/>
              <a:gd name="connsiteY1" fmla="*/ 525780 h 596265"/>
              <a:gd name="connsiteX2" fmla="*/ 407670 w 457200"/>
              <a:gd name="connsiteY2" fmla="*/ 596265 h 596265"/>
              <a:gd name="connsiteX3" fmla="*/ 0 w 457200"/>
              <a:gd name="connsiteY3" fmla="*/ 594360 h 596265"/>
              <a:gd name="connsiteX0" fmla="*/ 457200 w 457200"/>
              <a:gd name="connsiteY0" fmla="*/ 0 h 594360"/>
              <a:gd name="connsiteX1" fmla="*/ 457200 w 457200"/>
              <a:gd name="connsiteY1" fmla="*/ 525780 h 594360"/>
              <a:gd name="connsiteX2" fmla="*/ 0 w 457200"/>
              <a:gd name="connsiteY2" fmla="*/ 594360 h 594360"/>
              <a:gd name="connsiteX0" fmla="*/ 457200 w 466725"/>
              <a:gd name="connsiteY0" fmla="*/ 0 h 594360"/>
              <a:gd name="connsiteX1" fmla="*/ 466725 w 466725"/>
              <a:gd name="connsiteY1" fmla="*/ 594360 h 594360"/>
              <a:gd name="connsiteX2" fmla="*/ 0 w 466725"/>
              <a:gd name="connsiteY2" fmla="*/ 59436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594360">
                <a:moveTo>
                  <a:pt x="457200" y="0"/>
                </a:moveTo>
                <a:lnTo>
                  <a:pt x="466725" y="594360"/>
                </a:lnTo>
                <a:lnTo>
                  <a:pt x="0" y="59436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13" name="Group 512"/>
          <p:cNvGrpSpPr/>
          <p:nvPr/>
        </p:nvGrpSpPr>
        <p:grpSpPr>
          <a:xfrm>
            <a:off x="6236970" y="3936350"/>
            <a:ext cx="640080" cy="18288"/>
            <a:chOff x="4579256" y="3788323"/>
            <a:chExt cx="640080" cy="18288"/>
          </a:xfrm>
        </p:grpSpPr>
        <p:sp>
          <p:nvSpPr>
            <p:cNvPr id="514" name="Rectangle 513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15" name="Oval 514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6" name="Group 515"/>
          <p:cNvGrpSpPr/>
          <p:nvPr/>
        </p:nvGrpSpPr>
        <p:grpSpPr>
          <a:xfrm>
            <a:off x="6478719" y="3414657"/>
            <a:ext cx="640080" cy="18288"/>
            <a:chOff x="4579256" y="3788323"/>
            <a:chExt cx="640080" cy="18288"/>
          </a:xfrm>
        </p:grpSpPr>
        <p:sp>
          <p:nvSpPr>
            <p:cNvPr id="517" name="Rectangle 516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18" name="Oval 517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19" name="Group 518"/>
          <p:cNvGrpSpPr/>
          <p:nvPr/>
        </p:nvGrpSpPr>
        <p:grpSpPr>
          <a:xfrm>
            <a:off x="6688455" y="3322940"/>
            <a:ext cx="640080" cy="18288"/>
            <a:chOff x="4579256" y="3788323"/>
            <a:chExt cx="640080" cy="18288"/>
          </a:xfrm>
        </p:grpSpPr>
        <p:sp>
          <p:nvSpPr>
            <p:cNvPr id="520" name="Rectangle 519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21" name="Oval 520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22" name="Freeform 521"/>
          <p:cNvSpPr/>
          <p:nvPr/>
        </p:nvSpPr>
        <p:spPr>
          <a:xfrm>
            <a:off x="7189470" y="3487890"/>
            <a:ext cx="377190" cy="445770"/>
          </a:xfrm>
          <a:custGeom>
            <a:avLst/>
            <a:gdLst>
              <a:gd name="connsiteX0" fmla="*/ 0 w 377190"/>
              <a:gd name="connsiteY0" fmla="*/ 0 h 445770"/>
              <a:gd name="connsiteX1" fmla="*/ 224790 w 377190"/>
              <a:gd name="connsiteY1" fmla="*/ 0 h 445770"/>
              <a:gd name="connsiteX2" fmla="*/ 224790 w 377190"/>
              <a:gd name="connsiteY2" fmla="*/ 445770 h 445770"/>
              <a:gd name="connsiteX3" fmla="*/ 377190 w 377190"/>
              <a:gd name="connsiteY3" fmla="*/ 445770 h 44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190" h="445770">
                <a:moveTo>
                  <a:pt x="0" y="0"/>
                </a:moveTo>
                <a:lnTo>
                  <a:pt x="224790" y="0"/>
                </a:lnTo>
                <a:lnTo>
                  <a:pt x="224790" y="445770"/>
                </a:lnTo>
                <a:lnTo>
                  <a:pt x="377190" y="44577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23" name="Freeform 522"/>
          <p:cNvSpPr/>
          <p:nvPr/>
        </p:nvSpPr>
        <p:spPr>
          <a:xfrm>
            <a:off x="7189470" y="3343110"/>
            <a:ext cx="603885" cy="156210"/>
          </a:xfrm>
          <a:custGeom>
            <a:avLst/>
            <a:gdLst>
              <a:gd name="connsiteX0" fmla="*/ 0 w 594360"/>
              <a:gd name="connsiteY0" fmla="*/ 156210 h 156210"/>
              <a:gd name="connsiteX1" fmla="*/ 0 w 594360"/>
              <a:gd name="connsiteY1" fmla="*/ 0 h 156210"/>
              <a:gd name="connsiteX2" fmla="*/ 594360 w 594360"/>
              <a:gd name="connsiteY2" fmla="*/ 0 h 156210"/>
              <a:gd name="connsiteX0" fmla="*/ 0 w 603885"/>
              <a:gd name="connsiteY0" fmla="*/ 156210 h 156210"/>
              <a:gd name="connsiteX1" fmla="*/ 0 w 603885"/>
              <a:gd name="connsiteY1" fmla="*/ 0 h 156210"/>
              <a:gd name="connsiteX2" fmla="*/ 603885 w 603885"/>
              <a:gd name="connsiteY2" fmla="*/ 0 h 1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885" h="156210">
                <a:moveTo>
                  <a:pt x="0" y="156210"/>
                </a:moveTo>
                <a:lnTo>
                  <a:pt x="0" y="0"/>
                </a:lnTo>
                <a:lnTo>
                  <a:pt x="603885" y="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24" name="Freeform 523"/>
          <p:cNvSpPr/>
          <p:nvPr/>
        </p:nvSpPr>
        <p:spPr>
          <a:xfrm>
            <a:off x="7555230" y="3343110"/>
            <a:ext cx="222885" cy="601980"/>
          </a:xfrm>
          <a:custGeom>
            <a:avLst/>
            <a:gdLst>
              <a:gd name="connsiteX0" fmla="*/ 222885 w 222885"/>
              <a:gd name="connsiteY0" fmla="*/ 0 h 601980"/>
              <a:gd name="connsiteX1" fmla="*/ 222885 w 222885"/>
              <a:gd name="connsiteY1" fmla="*/ 148590 h 601980"/>
              <a:gd name="connsiteX2" fmla="*/ 0 w 222885"/>
              <a:gd name="connsiteY2" fmla="*/ 148590 h 601980"/>
              <a:gd name="connsiteX3" fmla="*/ 0 w 222885"/>
              <a:gd name="connsiteY3" fmla="*/ 601980 h 601980"/>
              <a:gd name="connsiteX0" fmla="*/ 222885 w 222885"/>
              <a:gd name="connsiteY0" fmla="*/ 0 h 601980"/>
              <a:gd name="connsiteX1" fmla="*/ 222885 w 222885"/>
              <a:gd name="connsiteY1" fmla="*/ 142875 h 601980"/>
              <a:gd name="connsiteX2" fmla="*/ 0 w 222885"/>
              <a:gd name="connsiteY2" fmla="*/ 148590 h 601980"/>
              <a:gd name="connsiteX3" fmla="*/ 0 w 222885"/>
              <a:gd name="connsiteY3" fmla="*/ 601980 h 601980"/>
              <a:gd name="connsiteX0" fmla="*/ 222885 w 222885"/>
              <a:gd name="connsiteY0" fmla="*/ 0 h 601980"/>
              <a:gd name="connsiteX1" fmla="*/ 222885 w 222885"/>
              <a:gd name="connsiteY1" fmla="*/ 142875 h 601980"/>
              <a:gd name="connsiteX2" fmla="*/ 1905 w 222885"/>
              <a:gd name="connsiteY2" fmla="*/ 142875 h 601980"/>
              <a:gd name="connsiteX3" fmla="*/ 0 w 222885"/>
              <a:gd name="connsiteY3" fmla="*/ 601980 h 60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85" h="601980">
                <a:moveTo>
                  <a:pt x="222885" y="0"/>
                </a:moveTo>
                <a:lnTo>
                  <a:pt x="222885" y="142875"/>
                </a:lnTo>
                <a:lnTo>
                  <a:pt x="1905" y="142875"/>
                </a:lnTo>
                <a:lnTo>
                  <a:pt x="0" y="601980"/>
                </a:lnTo>
              </a:path>
            </a:pathLst>
          </a:custGeom>
          <a:ln w="12700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25" name="Group 524"/>
          <p:cNvGrpSpPr/>
          <p:nvPr/>
        </p:nvGrpSpPr>
        <p:grpSpPr>
          <a:xfrm>
            <a:off x="6869938" y="3475153"/>
            <a:ext cx="640080" cy="18288"/>
            <a:chOff x="4579256" y="3788323"/>
            <a:chExt cx="640080" cy="18288"/>
          </a:xfrm>
        </p:grpSpPr>
        <p:sp>
          <p:nvSpPr>
            <p:cNvPr id="526" name="Rectangle 525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27" name="Oval 526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8" name="Group 527"/>
          <p:cNvGrpSpPr/>
          <p:nvPr/>
        </p:nvGrpSpPr>
        <p:grpSpPr>
          <a:xfrm>
            <a:off x="7237095" y="3924854"/>
            <a:ext cx="640080" cy="18288"/>
            <a:chOff x="4579256" y="3788323"/>
            <a:chExt cx="640080" cy="18288"/>
          </a:xfrm>
        </p:grpSpPr>
        <p:sp>
          <p:nvSpPr>
            <p:cNvPr id="529" name="Rectangle 528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30" name="Oval 529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1" name="Group 530"/>
          <p:cNvGrpSpPr/>
          <p:nvPr/>
        </p:nvGrpSpPr>
        <p:grpSpPr>
          <a:xfrm>
            <a:off x="7458075" y="3331475"/>
            <a:ext cx="640080" cy="18288"/>
            <a:chOff x="4579256" y="3788323"/>
            <a:chExt cx="640080" cy="18288"/>
          </a:xfrm>
        </p:grpSpPr>
        <p:sp>
          <p:nvSpPr>
            <p:cNvPr id="532" name="Rectangle 531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33" name="Oval 532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34" name="Group 533"/>
          <p:cNvGrpSpPr/>
          <p:nvPr/>
        </p:nvGrpSpPr>
        <p:grpSpPr>
          <a:xfrm>
            <a:off x="381000" y="3956643"/>
            <a:ext cx="640080" cy="18288"/>
            <a:chOff x="4579256" y="3788323"/>
            <a:chExt cx="640080" cy="18288"/>
          </a:xfrm>
        </p:grpSpPr>
        <p:sp>
          <p:nvSpPr>
            <p:cNvPr id="535" name="Rectangle 534"/>
            <p:cNvSpPr/>
            <p:nvPr/>
          </p:nvSpPr>
          <p:spPr>
            <a:xfrm>
              <a:off x="4579256" y="3792999"/>
              <a:ext cx="640080" cy="1147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36" name="Oval 535"/>
            <p:cNvSpPr/>
            <p:nvPr/>
          </p:nvSpPr>
          <p:spPr>
            <a:xfrm>
              <a:off x="4890152" y="3788323"/>
              <a:ext cx="18288" cy="18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50800">
                <a:srgbClr val="FFFFCC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7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85 L 4.16667E-6 -0.0179 L 0.03888 -0.0179 L 0.03888 -0.04815 L 0.00052 -0.04815 L 0.00052 -0.11759 L 0.04913 -0.11759 L 0.04878 -0.11729 " pathEditMode="relative" rAng="0" ptsTypes="AAAAAAAA">
                                      <p:cBhvr>
                                        <p:cTn id="18" dur="17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598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216 L 0.00018 0.01944 L -0.03802 0.01944 L -0.03802 0.0506 L -0.00104 0.0506 L -0.00104 0.11787 L -0.05138 0.11787 " pathEditMode="relative" rAng="0" ptsTypes="AAAAAAA">
                                      <p:cBhvr>
                                        <p:cTn id="20" dur="1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59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7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7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7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62 C 0.01111 0.00062 0.00712 0.00062 0.0125 0.00062 L 0.01441 0.00062 L 0.01441 0.07963 L -0.01337 0.07963 L -0.01337 0.00093 L 0.00069 0.00062 Z " pathEditMode="relative" rAng="0" ptsTypes="fAAAAAf">
                                      <p:cBhvr>
                                        <p:cTn id="46" dur="1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95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0062 L 0.00052 0.00031 L 0.00034 0.10309 L 0.01406 0.12562 L 0.00816 0.13982 L -0.00486 0.11821 L -0.04913 0.11729 " pathEditMode="relative" rAng="0" ptsTypes="AAAAAAA">
                                      <p:cBhvr>
                                        <p:cTn id="48" dur="17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694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85 L -2.5E-6 -0.11752 L 0.05052 -0.11752 " pathEditMode="relative" rAng="0" ptsTypes="AAA">
                                      <p:cBhvr>
                                        <p:cTn id="50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-579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7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7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7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7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-0.01059 0.00062 L -0.01059 0.11975 L 0.04288 0.12006 " pathEditMode="relative" ptsTypes="AAAA">
                                      <p:cBhvr>
                                        <p:cTn id="85" dur="1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061 L -0.00191 -4.97686E-6 L -0.0007 0.1009 L -0.03386 0.1009 " pathEditMode="relative" rAng="0" ptsTypes="AAAA">
                                      <p:cBhvr>
                                        <p:cTn id="87" dur="1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506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5082E-6 L 0.00017 0.11849 " pathEditMode="relative" rAng="0" ptsTypes="AA">
                                      <p:cBhvr>
                                        <p:cTn id="89" dur="1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247 L 0.00017 -0.10123 " pathEditMode="relative" rAng="0" ptsTypes="AA">
                                      <p:cBhvr>
                                        <p:cTn id="91" dur="17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17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031 L -0.01475 0.00031 L -0.03941 0.12006 L -0.02777 0.12068 " pathEditMode="relative" rAng="0" ptsTypes="AAAA">
                                      <p:cBhvr>
                                        <p:cTn id="129" dur="17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601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3 L 0.01163 0.0003 L -0.0158 -0.11976 " pathEditMode="relative" rAng="0" ptsTypes="AAA">
                                      <p:cBhvr>
                                        <p:cTn id="131" dur="17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6019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3 L 0.00642 -0.03334 L 0.03559 -0.03395 L 0.04184 -0.00155 " pathEditMode="relative" rAng="0" ptsTypes="AAAA">
                                      <p:cBhvr>
                                        <p:cTn id="133" dur="17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1728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5679E-6 L 0.01128 0.05309 L -0.01059 0.05309 L -0.00017 -4.5679E-6 Z " pathEditMode="relative" rAng="0" ptsTypes="AAAA">
                                      <p:cBhvr>
                                        <p:cTn id="135" dur="17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54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7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7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1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1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1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1" dur="17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17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93827E-6 L -0.00017 0.12099 L 0.01163 0.12038 " pathEditMode="relative" rAng="0" ptsTypes="AAA">
                                      <p:cBhvr>
                                        <p:cTn id="176" dur="1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6049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3.58025E-6 L -0.01215 -3.58025E-6 L -0.03229 -0.05493 L -0.0434 -0.05493 " pathEditMode="relative" rAng="0" ptsTypes="AAAA">
                                      <p:cBhvr>
                                        <p:cTn id="178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274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31 L -0.02344 -0.05555 L -0.00521 -0.05586 L -0.00521 -0.11913 L -0.0559 -0.11944 " pathEditMode="relative" rAng="0" ptsTypes="AAAAA">
                                      <p:cBhvr>
                                        <p:cTn id="180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-5957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4.5679E-6 L 0.01372 4.5679E-6 L 0.01372 0.02777 L -0.01423 0.02777 L -0.01423 4.5679E-6 L -0.00086 4.5679E-6 Z " pathEditMode="relative" rAng="0" ptsTypes="AAAAAA">
                                      <p:cBhvr>
                                        <p:cTn id="182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389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7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7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17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7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1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1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1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7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0" dur="1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4.93827E-7 L 0.05087 -4.93827E-7 L 0.05121 0.02068 " pathEditMode="relative" rAng="0" ptsTypes="AAA">
                                      <p:cBhvr>
                                        <p:cTn id="232" dur="17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1019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62 L -0.00034 0.12099 L 0.05139 0.12099 L 0.05139 0.09784 " pathEditMode="relative" ptsTypes="AAAA">
                                      <p:cBhvr>
                                        <p:cTn id="234" dur="17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62 L 5E-6 0.02994 L 0.03785 0.02994 " pathEditMode="relative" ptsTypes="AAA">
                                      <p:cBhvr>
                                        <p:cTn id="236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 L 0.03298 -0.0003 L 0.03298 0.02068 " pathEditMode="relative" rAng="0" ptsTypes="AAA">
                                      <p:cBhvr>
                                        <p:cTn id="238" dur="17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1049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62 L -0.03351 -0.00031 " pathEditMode="relative" rAng="0" ptsTypes="AA">
                                      <p:cBhvr>
                                        <p:cTn id="240" dur="17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0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003 L -0.03784 3.7037E-6 L -0.03784 0.02993 " pathEditMode="relative" rAng="0" ptsTypes="AAA">
                                      <p:cBhvr>
                                        <p:cTn id="242" dur="17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1451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7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17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17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7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17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17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2" dur="17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85 L 4.16667E-6 -0.0179 L 0.03888 -0.0179 L 0.03888 -0.04815 L 0.00052 -0.04815 L 0.00052 -0.11759 L 0.04913 -0.11759 L 0.04878 -0.11729 " pathEditMode="relative" rAng="0" ptsTypes="AAAAAAAA">
                                      <p:cBhvr>
                                        <p:cTn id="274" dur="17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5988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216 L 0.00018 0.01944 L -0.03802 0.01944 L -0.03802 0.0506 L -0.00104 0.0506 L -0.00104 0.11787 L -0.05138 0.11787 " pathEditMode="relative" rAng="0" ptsTypes="AAAAAAA">
                                      <p:cBhvr>
                                        <p:cTn id="276" dur="17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5986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7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7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7" dur="17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17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17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6" dur="17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031 L -0.01475 0.00031 L -0.03941 0.12006 L -0.02777 0.12068 " pathEditMode="relative" rAng="0" ptsTypes="AAAA">
                                      <p:cBhvr>
                                        <p:cTn id="308" dur="17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6019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3 L 0.01163 0.0003 L -0.0158 -0.11976 " pathEditMode="relative" rAng="0" ptsTypes="AAA">
                                      <p:cBhvr>
                                        <p:cTn id="310" dur="17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6019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3 L 0.00642 -0.03334 L 0.03559 -0.03395 L 0.04184 -0.00155 " pathEditMode="relative" rAng="0" ptsTypes="AAAA">
                                      <p:cBhvr>
                                        <p:cTn id="312" dur="17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1728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5679E-6 L 0.01128 0.05309 L -0.01059 0.05309 L -0.00017 -4.5679E-6 Z " pathEditMode="relative" rAng="0" ptsTypes="AAAA">
                                      <p:cBhvr>
                                        <p:cTn id="314" dur="17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54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7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17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17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17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4" dur="17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17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17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3" dur="17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6" dur="17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062 L -0.00017 0.12037 L 0.0132 0.12037 " pathEditMode="relative" ptsTypes="AAA">
                                      <p:cBhvr>
                                        <p:cTn id="358" dur="17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93 L -0.00035 -0.07809 L 0.02743 -0.00154 L 0.04184 -0.00154 " pathEditMode="relative" rAng="0" ptsTypes="AAAA">
                                      <p:cBhvr>
                                        <p:cTn id="360" dur="17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-3951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92 L 0.00034 -0.11821 L -0.0132 -0.11852 " pathEditMode="relative" rAng="0" ptsTypes="AAA">
                                      <p:cBhvr>
                                        <p:cTn id="362" dur="17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5988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4.32099E-6 L 0.00052 -0.07839 " pathEditMode="relative" rAng="0" ptsTypes="AA">
                                      <p:cBhvr>
                                        <p:cTn id="364" dur="17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20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123 L -0.02587 -0.07901 L -0.04098 -0.07901 " pathEditMode="relative" ptsTypes="AAA">
                                      <p:cBhvr>
                                        <p:cTn id="366" dur="17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17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17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17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17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17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3" dur="17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6" dur="17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9" dur="17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31 L 0.00017 0.11944 L 0.04705 0.11944 L 0.0559 0.10277 " pathEditMode="relative" rAng="0" ptsTypes="AAAA">
                                      <p:cBhvr>
                                        <p:cTn id="401" dur="17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5988"/>
                                    </p:animMotion>
                                  </p:childTnLst>
                                </p:cTn>
                              </p:par>
                              <p:par>
                                <p:cTn id="4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24 L -0.00052 -0.08518 L -0.0085 -0.10092 L -0.05712 -0.10092 " pathEditMode="relative" ptsTypes="AAAA">
                                      <p:cBhvr>
                                        <p:cTn id="403" dur="17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31 L 0.01528 -0.00031 L 0.01528 0.07932 L -0.01527 0.07932 L -0.01545 -0.00031 L 0.00018 -0.00031 Z " pathEditMode="relative" rAng="0" ptsTypes="AAAAAA">
                                      <p:cBhvr>
                                        <p:cTn id="405" dur="17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3981"/>
                                    </p:animMotion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17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17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17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3" dur="17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6" dur="17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185 L 4.16667E-6 -0.0179 L 0.03888 -0.0179 L 0.03888 -0.04815 L 0.00052 -0.04815 L 0.00052 -0.11759 L 0.04913 -0.11759 L 0.04878 -0.11729 " pathEditMode="relative" rAng="0" ptsTypes="AAAAAAAA">
                                      <p:cBhvr>
                                        <p:cTn id="428" dur="17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5988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232E-6 L 3.05556E-6 0.02159 L -0.0382 0.02159 L -0.0382 0.05274 L -0.00122 0.05274 L -0.00122 0.11998 L -0.05157 0.11998 " pathEditMode="relative" rAng="0" ptsTypes="AAAAAAA">
                                      <p:cBhvr>
                                        <p:cTn id="430" dur="17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5984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17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17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8" dur="17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1" dur="17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17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371 C 0.01111 0.00371 0.00712 0.00371 0.0125 0.00371 L 0.01441 0.00371 L 0.01441 0.08272 L -0.01337 0.08272 L -0.01337 0.00402 L 0.00069 0.00371 Z " pathEditMode="relative" rAng="0" ptsTypes="fAAAAAf">
                                      <p:cBhvr>
                                        <p:cTn id="456" dur="17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3951"/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0062 L 0.00052 0.00031 L 0.00034 0.10309 L 0.01406 0.12562 L 0.00816 0.13982 L -0.00486 0.11821 L -0.04913 0.11729 " pathEditMode="relative" rAng="0" ptsTypes="AAAAAAA">
                                      <p:cBhvr>
                                        <p:cTn id="458" dur="17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6944"/>
                                    </p:animMotion>
                                  </p:childTnLst>
                                </p:cTn>
                              </p:par>
                              <p:par>
                                <p:cTn id="4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85 L -2.5E-6 -0.11752 L 0.05052 -0.11752 " pathEditMode="relative" rAng="0" ptsTypes="AAA">
                                      <p:cBhvr>
                                        <p:cTn id="460" dur="17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-5799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17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17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17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4" dur="17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7" dur="17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0" dur="17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3" dur="17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3 L -0.01059 0.00062 L -0.01059 0.11975 L 0.04288 0.12006 " pathEditMode="relative" ptsTypes="AAAA">
                                      <p:cBhvr>
                                        <p:cTn id="495" dur="17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-0.00061 L -0.00191 -4.97686E-6 L -0.0007 0.1009 L -0.03386 0.1009 " pathEditMode="relative" rAng="0" ptsTypes="AAAA">
                                      <p:cBhvr>
                                        <p:cTn id="497" dur="17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5060"/>
                                    </p:animMotion>
                                  </p:childTnLst>
                                </p:cTn>
                              </p:par>
                              <p:par>
                                <p:cTn id="4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5082E-6 L 0.00017 0.11849 " pathEditMode="relative" rAng="0" ptsTypes="AA">
                                      <p:cBhvr>
                                        <p:cTn id="499" dur="17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4"/>
                                    </p:animMotion>
                                  </p:childTnLst>
                                </p:cTn>
                              </p:par>
                              <p:par>
                                <p:cTn id="5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0247 L 0.00017 -0.10123 " pathEditMode="relative" rAng="0" ptsTypes="AA">
                                      <p:cBhvr>
                                        <p:cTn id="501" dur="17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85"/>
                                    </p:animMotion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17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17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17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17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6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8" dur="17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1" dur="17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17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7" dur="17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0.00031 L -0.01475 0.00031 L -0.03941 0.12006 L -0.02777 0.12068 " pathEditMode="relative" rAng="0" ptsTypes="AAAA">
                                      <p:cBhvr>
                                        <p:cTn id="539" dur="17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6019"/>
                                    </p:animMotion>
                                  </p:childTnLst>
                                </p:cTn>
                              </p:par>
                              <p:par>
                                <p:cTn id="5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3 L 0.01163 0.0003 L -0.0158 -0.11976 " pathEditMode="relative" rAng="0" ptsTypes="AAA">
                                      <p:cBhvr>
                                        <p:cTn id="541" dur="17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6019"/>
                                    </p:animMotion>
                                  </p:childTnLst>
                                </p:cTn>
                              </p:par>
                              <p:par>
                                <p:cTn id="5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03 L 0.00642 -0.03334 L 0.03559 -0.03395 L 0.04184 -0.00155 " pathEditMode="relative" rAng="0" ptsTypes="AAAA">
                                      <p:cBhvr>
                                        <p:cTn id="543" dur="17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1728"/>
                                    </p:animMotion>
                                  </p:childTnLst>
                                </p:cTn>
                              </p:par>
                              <p:par>
                                <p:cTn id="5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5679E-6 L 0.01128 0.05309 L -0.01059 0.05309 L -0.00017 -4.5679E-6 Z " pathEditMode="relative" rAng="0" ptsTypes="AAAA">
                                      <p:cBhvr>
                                        <p:cTn id="545" dur="17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654"/>
                                    </p:animMotion>
                                  </p:childTnLst>
                                </p:cTn>
                              </p:par>
                              <p:par>
                                <p:cTn id="54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17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17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17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17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2" dur="17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5" dur="17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8" dur="17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1" dur="17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4" dur="17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617 L -0.00052 0.11481 L 0.01129 0.1142 " pathEditMode="relative" rAng="0" ptsTypes="AAA">
                                      <p:cBhvr>
                                        <p:cTn id="586" dur="17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6049"/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3.58025E-6 L -0.01215 -3.58025E-6 L -0.03229 -0.05493 L -0.0434 -0.05493 " pathEditMode="relative" rAng="0" ptsTypes="AAAA">
                                      <p:cBhvr>
                                        <p:cTn id="588" dur="17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2747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31 L -0.02344 -0.05555 L -0.00521 -0.05586 L -0.00521 -0.11913 L -0.05591 -0.11944 " pathEditMode="relative" rAng="0" ptsTypes="AAAAA">
                                      <p:cBhvr>
                                        <p:cTn id="590" dur="17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-5957"/>
                                    </p:animMotion>
                                  </p:childTnLst>
                                </p:cTn>
                              </p:par>
                              <p:par>
                                <p:cTn id="5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4.5679E-6 L 0.01372 4.5679E-6 L 0.01372 0.02777 L -0.01423 0.02777 L -0.01423 4.5679E-6 L -0.00086 4.5679E-6 Z " pathEditMode="relative" rAng="0" ptsTypes="AAAAAA">
                                      <p:cBhvr>
                                        <p:cTn id="592" dur="17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389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17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7" dur="17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0" dur="17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3" dur="17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5" dur="17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8" dur="17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1" dur="17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4" dur="17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7" dur="17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0" dur="17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4.93827E-7 L 0.05087 -4.93827E-7 L 0.05121 0.02068 " pathEditMode="relative" rAng="0" ptsTypes="AAA">
                                      <p:cBhvr>
                                        <p:cTn id="642" dur="17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1019"/>
                                    </p:animMotion>
                                  </p:childTnLst>
                                </p:cTn>
                              </p:par>
                              <p:par>
                                <p:cTn id="6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062 L -0.00034 0.12099 L 0.05139 0.12099 L 0.05139 0.09784 " pathEditMode="relative" ptsTypes="AAAA">
                                      <p:cBhvr>
                                        <p:cTn id="644" dur="17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062 L 5E-6 0.02994 L 0.03785 0.02994 " pathEditMode="relative" ptsTypes="AAA">
                                      <p:cBhvr>
                                        <p:cTn id="646" dur="17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 L 0.03298 -0.0003 L 0.03298 0.02068 " pathEditMode="relative" rAng="0" ptsTypes="AAA">
                                      <p:cBhvr>
                                        <p:cTn id="648" dur="1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1049"/>
                                    </p:animMotion>
                                  </p:childTnLst>
                                </p:cTn>
                              </p:par>
                              <p:par>
                                <p:cTn id="6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62 L -0.03351 -0.00031 " pathEditMode="relative" rAng="0" ptsTypes="AA">
                                      <p:cBhvr>
                                        <p:cTn id="650" dur="17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0"/>
                                    </p:animMotion>
                                  </p:childTnLst>
                                </p:cTn>
                              </p:par>
                              <p:par>
                                <p:cTn id="6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0003 L -0.03784 3.7037E-6 L -0.03784 0.02993 " pathEditMode="relative" rAng="0" ptsTypes="AAA">
                                      <p:cBhvr>
                                        <p:cTn id="652" dur="17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1451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4" dur="17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7" dur="17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0" dur="17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3" dur="17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17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9" dur="17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5" dur="17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8" dur="17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1" dur="17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4" dur="17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7" dur="17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617 L -0.00052 0.11481 L 0.01129 0.1142 " pathEditMode="relative" rAng="0" ptsTypes="AAA">
                                      <p:cBhvr>
                                        <p:cTn id="699" dur="17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" y="6049"/>
                                    </p:animMotion>
                                  </p:childTnLst>
                                </p:cTn>
                              </p:par>
                              <p:par>
                                <p:cTn id="7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3.58025E-6 L -0.01215 -3.58025E-6 L -0.03229 -0.05493 L -0.0434 -0.05493 " pathEditMode="relative" rAng="0" ptsTypes="AAAA">
                                      <p:cBhvr>
                                        <p:cTn id="701" dur="17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" y="-2747"/>
                                    </p:animMotion>
                                  </p:childTnLst>
                                </p:cTn>
                              </p:par>
                              <p:par>
                                <p:cTn id="7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-0.00031 L -0.02344 -0.05555 L -0.00521 -0.05586 L -0.00521 -0.11913 L -0.05591 -0.11944 " pathEditMode="relative" rAng="0" ptsTypes="AAAAA">
                                      <p:cBhvr>
                                        <p:cTn id="703" dur="17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-5957"/>
                                    </p:animMotion>
                                  </p:childTnLst>
                                </p:cTn>
                              </p:par>
                              <p:par>
                                <p:cTn id="7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4.5679E-6 L 0.01372 4.5679E-6 L 0.01372 0.02777 L -0.01423 0.02777 L -0.01423 4.5679E-6 L -0.00086 4.5679E-6 Z " pathEditMode="relative" rAng="0" ptsTypes="AAAAAA">
                                      <p:cBhvr>
                                        <p:cTn id="705" dur="17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389"/>
                                    </p:animMotion>
                                  </p:childTnLst>
                                </p:cTn>
                              </p:par>
                              <p:par>
                                <p:cTn id="706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7" dur="17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0" dur="17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3" dur="17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6" dur="17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9" dur="17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2" dur="17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5" dur="17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23457E-7 C 0.01077 1.23457E-7 0.0066 1.23457E-7 0.01216 1.23457E-7 L 0.01424 1.23457E-7 L 0.01424 0.0821 L -0.01441 0.0821 L -0.01441 0.00031 L -4.16667E-6 1.23457E-7 Z " pathEditMode="relative" rAng="0" ptsTypes="fAAAAAf">
                                      <p:cBhvr>
                                        <p:cTn id="737" dur="17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105"/>
                                    </p:animMotion>
                                  </p:childTnLst>
                                </p:cTn>
                              </p:par>
                              <p:par>
                                <p:cTn id="73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2 L 0.00087 0.00062 L 0.00156 0.11975 L -0.04878 0.11975 " pathEditMode="relative" rAng="0" ptsTypes="AAAA">
                                      <p:cBhvr>
                                        <p:cTn id="739" dur="17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5926"/>
                                    </p:animMotion>
                                  </p:childTnLst>
                                </p:cTn>
                              </p:par>
                              <p:par>
                                <p:cTn id="7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31 L -0.00018 -0.11852 L 0.04982 -0.11913 " pathEditMode="relative" rAng="0" ptsTypes="AAA">
                                      <p:cBhvr>
                                        <p:cTn id="741" dur="17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5988"/>
                                    </p:animMotion>
                                  </p:childTnLst>
                                </p:cTn>
                              </p:par>
                              <p:par>
                                <p:cTn id="742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3" dur="17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17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9" dur="17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3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2" dur="17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5" dur="17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8" dur="17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23457E-7 C 0.01077 1.23457E-7 0.0066 1.23457E-7 0.01216 1.23457E-7 L 0.01424 1.23457E-7 L 0.01424 0.0821 L -0.01441 0.0821 L -0.01441 0.00031 L -4.16667E-6 1.23457E-7 Z " pathEditMode="relative" rAng="0" ptsTypes="fAAAAAf">
                                      <p:cBhvr>
                                        <p:cTn id="770" dur="17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105"/>
                                    </p:animMotion>
                                  </p:childTnLst>
                                </p:cTn>
                              </p:par>
                              <p:par>
                                <p:cTn id="7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092 L 0.00087 0.00062 L 0.00156 0.11975 L -0.04878 0.11975 " pathEditMode="relative" rAng="0" ptsTypes="AAAA">
                                      <p:cBhvr>
                                        <p:cTn id="772" dur="17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5926"/>
                                    </p:animMotion>
                                  </p:childTnLst>
                                </p:cTn>
                              </p:par>
                              <p:par>
                                <p:cTn id="7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31 L -0.00018 -0.11852 L 0.04982 -0.11913 " pathEditMode="relative" rAng="0" ptsTypes="AAA">
                                      <p:cBhvr>
                                        <p:cTn id="774" dur="17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5988"/>
                                    </p:animMotion>
                                  </p:childTnLst>
                                </p:cTn>
                              </p:par>
                              <p:par>
                                <p:cTn id="775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6" dur="17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9" dur="17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2" dur="17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9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2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5" dur="17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8" dur="17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1" dur="17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3 0.00092 L 0.02448 0.00092 L 0.02448 0.08796 L 0.04011 0.08796 " pathEditMode="relative" rAng="0" ptsTypes="AAAA">
                                      <p:cBhvr>
                                        <p:cTn id="803" dur="17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4352"/>
                                    </p:animMotion>
                                  </p:childTnLst>
                                </p:cTn>
                              </p:par>
                              <p:par>
                                <p:cTn id="8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0062 L 1.11111E-6 -0.08796 L 0.02483 -0.08796 L 0.02483 -0.11419 " pathEditMode="relative" ptsTypes="AAAA">
                                      <p:cBhvr>
                                        <p:cTn id="805" dur="17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4.93827E-7 L -0.06424 -4.93827E-7 L -0.06424 0.03086 " pathEditMode="relative" rAng="0" ptsTypes="AAA">
                                      <p:cBhvr>
                                        <p:cTn id="807" dur="17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1543"/>
                                    </p:animMotion>
                                  </p:childTnLst>
                                </p:cTn>
                              </p:par>
                              <p:par>
                                <p:cTn id="80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9" dur="17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2" dur="17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5" dur="17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1699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98" grpId="0" animBg="1"/>
      <p:bldP spid="88" grpId="0" animBg="1"/>
      <p:bldP spid="97" grpId="0" animBg="1"/>
      <p:bldP spid="7" grpId="0" animBg="1"/>
      <p:bldP spid="8" grpId="0" animBg="1"/>
      <p:bldP spid="41" grpId="0" animBg="1"/>
      <p:bldP spid="42" grpId="0" animBg="1"/>
      <p:bldP spid="11" grpId="0" animBg="1"/>
      <p:bldP spid="12" grpId="0" animBg="1"/>
      <p:bldP spid="57" grpId="0" animBg="1"/>
      <p:bldP spid="13" grpId="0" animBg="1"/>
      <p:bldP spid="15" grpId="0" animBg="1"/>
      <p:bldP spid="16" grpId="0" animBg="1"/>
      <p:bldP spid="90" grpId="0" animBg="1"/>
      <p:bldP spid="17" grpId="0" animBg="1"/>
      <p:bldP spid="21" grpId="0" animBg="1"/>
      <p:bldP spid="23" grpId="0" animBg="1"/>
      <p:bldP spid="24" grpId="0" animBg="1"/>
      <p:bldP spid="26" grpId="0" animBg="1"/>
      <p:bldP spid="131" grpId="0" animBg="1"/>
      <p:bldP spid="132" grpId="0" animBg="1"/>
      <p:bldP spid="305" grpId="0" animBg="1"/>
      <p:bldP spid="306" grpId="0" animBg="1"/>
      <p:bldP spid="310" grpId="0" animBg="1"/>
      <p:bldP spid="311" grpId="0" animBg="1"/>
      <p:bldP spid="339" grpId="0" animBg="1"/>
      <p:bldP spid="340" grpId="0" animBg="1"/>
      <p:bldP spid="359" grpId="0" animBg="1"/>
      <p:bldP spid="360" grpId="0" animBg="1"/>
      <p:bldP spid="361" grpId="0" animBg="1"/>
      <p:bldP spid="362" grpId="0" animBg="1"/>
      <p:bldP spid="379" grpId="0" animBg="1"/>
      <p:bldP spid="380" grpId="0" animBg="1"/>
      <p:bldP spid="381" grpId="0" animBg="1"/>
      <p:bldP spid="391" grpId="0" animBg="1"/>
      <p:bldP spid="392" grpId="0" animBg="1"/>
      <p:bldP spid="396" grpId="0" animBg="1"/>
      <p:bldP spid="397" grpId="0" animBg="1"/>
      <p:bldP spid="398" grpId="0" animBg="1"/>
      <p:bldP spid="411" grpId="0" animBg="1"/>
      <p:bldP spid="412" grpId="0" animBg="1"/>
      <p:bldP spid="413" grpId="0" animBg="1"/>
      <p:bldP spid="414" grpId="0" animBg="1"/>
      <p:bldP spid="424" grpId="0" animBg="1"/>
      <p:bldP spid="425" grpId="0" animBg="1"/>
      <p:bldP spid="426" grpId="0" animBg="1"/>
      <p:bldP spid="427" grpId="0" animBg="1"/>
      <p:bldP spid="440" grpId="0" animBg="1"/>
      <p:bldP spid="441" grpId="0" animBg="1"/>
      <p:bldP spid="442" grpId="0" animBg="1"/>
      <p:bldP spid="443" grpId="0" animBg="1"/>
      <p:bldP spid="444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81" grpId="0" animBg="1"/>
      <p:bldP spid="482" grpId="0" animBg="1"/>
      <p:bldP spid="483" grpId="0" animBg="1"/>
      <p:bldP spid="484" grpId="0" animBg="1"/>
      <p:bldP spid="485" grpId="0" animBg="1"/>
      <p:bldP spid="498" grpId="0" animBg="1"/>
      <p:bldP spid="499" grpId="0" animBg="1"/>
      <p:bldP spid="500" grpId="0" animBg="1"/>
      <p:bldP spid="510" grpId="0" animBg="1"/>
      <p:bldP spid="511" grpId="0" animBg="1"/>
      <p:bldP spid="512" grpId="0" animBg="1"/>
      <p:bldP spid="522" grpId="0" animBg="1"/>
      <p:bldP spid="523" grpId="0" animBg="1"/>
      <p:bldP spid="5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743200" y="239004"/>
            <a:ext cx="3977230" cy="346136"/>
          </a:xfrm>
          <a:prstGeom prst="roundRect">
            <a:avLst>
              <a:gd name="adj" fmla="val 22896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 MORE INTERESTING FACTS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34124" y="693317"/>
            <a:ext cx="2689173" cy="1127609"/>
            <a:chOff x="220839" y="3834936"/>
            <a:chExt cx="2689173" cy="1127609"/>
          </a:xfrm>
        </p:grpSpPr>
        <p:sp>
          <p:nvSpPr>
            <p:cNvPr id="5" name="Rounded Rectangle 4"/>
            <p:cNvSpPr/>
            <p:nvPr/>
          </p:nvSpPr>
          <p:spPr>
            <a:xfrm>
              <a:off x="220839" y="3834936"/>
              <a:ext cx="2689173" cy="1114540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8152" y="3844290"/>
              <a:ext cx="2620197" cy="1118255"/>
            </a:xfrm>
            <a:prstGeom prst="rect">
              <a:avLst/>
            </a:prstGeom>
          </p:spPr>
          <p:txBody>
            <a:bodyPr/>
            <a:lstStyle/>
            <a:p>
              <a:pPr algn="ctr">
                <a:lnSpc>
                  <a:spcPts val="2000"/>
                </a:lnSpc>
                <a:spcBef>
                  <a:spcPct val="0"/>
                </a:spcBef>
              </a:pPr>
              <a:r>
                <a:rPr lang="en-US" sz="1600" b="1" dirty="0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  <a:cs typeface="+mj-cs"/>
                </a:rPr>
                <a:t>If we combine two consecutive triangular numbers we get square numbers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5438598" y="3868071"/>
            <a:ext cx="715351" cy="446419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63547" y="3856066"/>
            <a:ext cx="715351" cy="446419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82473" y="3852136"/>
            <a:ext cx="715351" cy="446419"/>
          </a:xfrm>
          <a:prstGeom prst="rect">
            <a:avLst/>
          </a:prstGeom>
          <a:solidFill>
            <a:srgbClr val="00FF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52"/>
          <p:cNvSpPr txBox="1"/>
          <p:nvPr/>
        </p:nvSpPr>
        <p:spPr>
          <a:xfrm>
            <a:off x="1519362" y="1148955"/>
            <a:ext cx="424065" cy="450413"/>
          </a:xfrm>
          <a:prstGeom prst="roundRect">
            <a:avLst>
              <a:gd name="adj" fmla="val 10549"/>
            </a:avLst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 b="1" i="1">
                <a:solidFill>
                  <a:srgbClr val="C00000"/>
                </a:solidFill>
                <a:latin typeface="Bookman Old Style" pitchFamily="18" charset="0"/>
                <a:ea typeface="Cambria Math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>
            <p:custDataLst>
              <p:tags r:id="rId1"/>
            </p:custDataLst>
          </p:nvPr>
        </p:nvSpPr>
        <p:spPr>
          <a:xfrm>
            <a:off x="533400" y="738462"/>
            <a:ext cx="3924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1.  Adding triangular  numbers.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4" t="67177" r="994" b="2165"/>
          <a:stretch/>
        </p:blipFill>
        <p:spPr bwMode="auto">
          <a:xfrm>
            <a:off x="598875" y="1167691"/>
            <a:ext cx="400684" cy="410264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>
            <p:custDataLst>
              <p:tags r:id="rId2"/>
            </p:custDataLst>
          </p:nvPr>
        </p:nvSpPr>
        <p:spPr>
          <a:xfrm>
            <a:off x="617082" y="1620871"/>
            <a:ext cx="449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FFFF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33641" y="1162783"/>
            <a:ext cx="803296" cy="808933"/>
            <a:chOff x="1354568" y="1181833"/>
            <a:chExt cx="803296" cy="808933"/>
          </a:xfrm>
        </p:grpSpPr>
        <p:pic>
          <p:nvPicPr>
            <p:cNvPr id="15" name="Picture 7"/>
            <p:cNvPicPr>
              <a:picLocks noChangeAspect="1" noChangeArrowheads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56" r="68330" b="34637"/>
            <a:stretch/>
          </p:blipFill>
          <p:spPr bwMode="auto">
            <a:xfrm>
              <a:off x="1363942" y="1588997"/>
              <a:ext cx="401926" cy="40176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4" t="67177" r="994" b="2165"/>
            <a:stretch/>
          </p:blipFill>
          <p:spPr bwMode="auto">
            <a:xfrm>
              <a:off x="1354568" y="1181833"/>
              <a:ext cx="400684" cy="4102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56" r="68330" b="34637"/>
            <a:stretch/>
          </p:blipFill>
          <p:spPr bwMode="auto">
            <a:xfrm>
              <a:off x="1755938" y="1588997"/>
              <a:ext cx="401926" cy="40176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Rectangle 17"/>
          <p:cNvSpPr/>
          <p:nvPr>
            <p:custDataLst>
              <p:tags r:id="rId3"/>
            </p:custDataLst>
          </p:nvPr>
        </p:nvSpPr>
        <p:spPr>
          <a:xfrm>
            <a:off x="1733983" y="1937489"/>
            <a:ext cx="323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FFFF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841878" y="1162783"/>
            <a:ext cx="1186354" cy="1207311"/>
            <a:chOff x="2444428" y="1181833"/>
            <a:chExt cx="1186354" cy="1207311"/>
          </a:xfrm>
        </p:grpSpPr>
        <p:pic>
          <p:nvPicPr>
            <p:cNvPr id="20" name="Picture 7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9" t="67944" r="35840" b="1135"/>
            <a:stretch/>
          </p:blipFill>
          <p:spPr bwMode="auto">
            <a:xfrm>
              <a:off x="2446177" y="1978880"/>
              <a:ext cx="400177" cy="4102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7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4" t="67177" r="994" b="2165"/>
            <a:stretch/>
          </p:blipFill>
          <p:spPr bwMode="auto">
            <a:xfrm>
              <a:off x="2445695" y="1181833"/>
              <a:ext cx="400684" cy="4102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7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56" r="68330" b="34637"/>
            <a:stretch/>
          </p:blipFill>
          <p:spPr bwMode="auto">
            <a:xfrm>
              <a:off x="2444428" y="1588997"/>
              <a:ext cx="401926" cy="40176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7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56" r="68330" b="34637"/>
            <a:stretch/>
          </p:blipFill>
          <p:spPr bwMode="auto">
            <a:xfrm>
              <a:off x="2844166" y="1588997"/>
              <a:ext cx="401926" cy="40176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7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9" t="67944" r="35840" b="1135"/>
            <a:stretch/>
          </p:blipFill>
          <p:spPr bwMode="auto">
            <a:xfrm>
              <a:off x="2845915" y="1978880"/>
              <a:ext cx="400177" cy="4102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7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9" t="67944" r="35840" b="1135"/>
            <a:stretch/>
          </p:blipFill>
          <p:spPr bwMode="auto">
            <a:xfrm>
              <a:off x="3230605" y="1978880"/>
              <a:ext cx="400177" cy="4102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" name="Rectangle 25"/>
          <p:cNvSpPr/>
          <p:nvPr>
            <p:custDataLst>
              <p:tags r:id="rId4"/>
            </p:custDataLst>
          </p:nvPr>
        </p:nvSpPr>
        <p:spPr>
          <a:xfrm>
            <a:off x="3205729" y="2410270"/>
            <a:ext cx="399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FFFF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495800" y="1160317"/>
            <a:ext cx="1564072" cy="1614193"/>
            <a:chOff x="4092570" y="1181833"/>
            <a:chExt cx="1564072" cy="1614193"/>
          </a:xfrm>
        </p:grpSpPr>
        <p:pic>
          <p:nvPicPr>
            <p:cNvPr id="28" name="Picture 7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03" t="34808" r="35589" b="34059"/>
            <a:stretch/>
          </p:blipFill>
          <p:spPr bwMode="auto">
            <a:xfrm>
              <a:off x="4099305" y="2389597"/>
              <a:ext cx="389756" cy="40642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7"/>
            <p:cNvPicPr>
              <a:picLocks noChangeAspect="1" noChangeArrowheads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84" t="67177" r="994" b="2165"/>
            <a:stretch/>
          </p:blipFill>
          <p:spPr bwMode="auto">
            <a:xfrm>
              <a:off x="4099305" y="1181833"/>
              <a:ext cx="400684" cy="4102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7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56" r="68330" b="34637"/>
            <a:stretch/>
          </p:blipFill>
          <p:spPr bwMode="auto">
            <a:xfrm>
              <a:off x="4099305" y="1588997"/>
              <a:ext cx="401926" cy="40176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7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56" r="68330" b="34637"/>
            <a:stretch/>
          </p:blipFill>
          <p:spPr bwMode="auto">
            <a:xfrm>
              <a:off x="4496121" y="1588997"/>
              <a:ext cx="401926" cy="40176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7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03" t="34808" r="35589" b="34059"/>
            <a:stretch/>
          </p:blipFill>
          <p:spPr bwMode="auto">
            <a:xfrm>
              <a:off x="4485006" y="2389597"/>
              <a:ext cx="389756" cy="40642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7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03" t="34808" r="35589" b="34059"/>
            <a:stretch/>
          </p:blipFill>
          <p:spPr bwMode="auto">
            <a:xfrm>
              <a:off x="4877058" y="2389597"/>
              <a:ext cx="389756" cy="40642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7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9" t="67944" r="35840" b="1135"/>
            <a:stretch/>
          </p:blipFill>
          <p:spPr bwMode="auto">
            <a:xfrm>
              <a:off x="4092570" y="1980956"/>
              <a:ext cx="400177" cy="4102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7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9" t="67944" r="35840" b="1135"/>
            <a:stretch/>
          </p:blipFill>
          <p:spPr bwMode="auto">
            <a:xfrm>
              <a:off x="4484621" y="1980956"/>
              <a:ext cx="400177" cy="4102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7"/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9" t="67944" r="35840" b="1135"/>
            <a:stretch/>
          </p:blipFill>
          <p:spPr bwMode="auto">
            <a:xfrm>
              <a:off x="4870323" y="1980956"/>
              <a:ext cx="400177" cy="41026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7"/>
            <p:cNvPicPr>
              <a:picLocks noChangeAspect="1" noChangeArrowheads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03" t="34808" r="35589" b="34059"/>
            <a:stretch/>
          </p:blipFill>
          <p:spPr bwMode="auto">
            <a:xfrm>
              <a:off x="5266886" y="2389597"/>
              <a:ext cx="389756" cy="40642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8" name="Rectangle 37"/>
          <p:cNvSpPr/>
          <p:nvPr>
            <p:custDataLst>
              <p:tags r:id="rId5"/>
            </p:custDataLst>
          </p:nvPr>
        </p:nvSpPr>
        <p:spPr>
          <a:xfrm>
            <a:off x="4985095" y="2774366"/>
            <a:ext cx="5775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FFFF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</a:t>
            </a:r>
          </a:p>
        </p:txBody>
      </p:sp>
      <p:pic>
        <p:nvPicPr>
          <p:cNvPr id="39" name="Picture 7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4" t="67177" r="994" b="2165"/>
          <a:stretch/>
        </p:blipFill>
        <p:spPr bwMode="auto">
          <a:xfrm>
            <a:off x="601980" y="1167691"/>
            <a:ext cx="400684" cy="410264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4" t="67177" r="994" b="2165"/>
          <a:stretch/>
        </p:blipFill>
        <p:spPr bwMode="auto">
          <a:xfrm>
            <a:off x="1524000" y="1167691"/>
            <a:ext cx="400684" cy="410264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4" t="67177" r="994" b="2165"/>
          <a:stretch/>
        </p:blipFill>
        <p:spPr bwMode="auto">
          <a:xfrm>
            <a:off x="1534796" y="1167691"/>
            <a:ext cx="400684" cy="410264"/>
          </a:xfrm>
          <a:prstGeom prst="ellipse">
            <a:avLst/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56" r="68330" b="34637"/>
          <a:stretch/>
        </p:blipFill>
        <p:spPr bwMode="auto">
          <a:xfrm>
            <a:off x="1937414" y="1568001"/>
            <a:ext cx="401926" cy="40176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4" t="67177" r="994" b="2165"/>
          <a:stretch/>
        </p:blipFill>
        <p:spPr bwMode="auto">
          <a:xfrm>
            <a:off x="2843642" y="1160128"/>
            <a:ext cx="400684" cy="410264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4" t="67177" r="994" b="2165"/>
          <a:stretch/>
        </p:blipFill>
        <p:spPr bwMode="auto">
          <a:xfrm>
            <a:off x="2834640" y="1155646"/>
            <a:ext cx="400684" cy="410264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7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56" r="68330" b="34637"/>
          <a:stretch/>
        </p:blipFill>
        <p:spPr bwMode="auto">
          <a:xfrm>
            <a:off x="2849880" y="1570335"/>
            <a:ext cx="401926" cy="40176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4" t="67177" r="994" b="2165"/>
          <a:stretch/>
        </p:blipFill>
        <p:spPr bwMode="auto">
          <a:xfrm>
            <a:off x="2842260" y="1155646"/>
            <a:ext cx="400684" cy="410264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7"/>
          <p:cNvPicPr>
            <a:picLocks noChangeAspect="1" noChangeArrowheads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56" r="68330" b="34637"/>
          <a:stretch/>
        </p:blipFill>
        <p:spPr bwMode="auto">
          <a:xfrm>
            <a:off x="3238500" y="1575063"/>
            <a:ext cx="401926" cy="40176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7"/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9" t="67944" r="35840" b="1135"/>
          <a:stretch/>
        </p:blipFill>
        <p:spPr bwMode="auto">
          <a:xfrm>
            <a:off x="3638423" y="1962150"/>
            <a:ext cx="400177" cy="410264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ctangle 48"/>
          <p:cNvSpPr/>
          <p:nvPr>
            <p:custDataLst>
              <p:tags r:id="rId6"/>
            </p:custDataLst>
          </p:nvPr>
        </p:nvSpPr>
        <p:spPr>
          <a:xfrm>
            <a:off x="838200" y="3486150"/>
            <a:ext cx="406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</a:p>
        </p:txBody>
      </p:sp>
      <p:sp>
        <p:nvSpPr>
          <p:cNvPr id="50" name="Rectangle 49"/>
          <p:cNvSpPr/>
          <p:nvPr>
            <p:custDataLst>
              <p:tags r:id="rId7"/>
            </p:custDataLst>
          </p:nvPr>
        </p:nvSpPr>
        <p:spPr>
          <a:xfrm>
            <a:off x="1275080" y="3486150"/>
            <a:ext cx="406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</a:p>
        </p:txBody>
      </p:sp>
      <p:sp>
        <p:nvSpPr>
          <p:cNvPr id="51" name="Rectangle 50"/>
          <p:cNvSpPr/>
          <p:nvPr>
            <p:custDataLst>
              <p:tags r:id="rId8"/>
            </p:custDataLst>
          </p:nvPr>
        </p:nvSpPr>
        <p:spPr>
          <a:xfrm>
            <a:off x="1064260" y="3486150"/>
            <a:ext cx="406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</a:p>
        </p:txBody>
      </p:sp>
      <p:sp>
        <p:nvSpPr>
          <p:cNvPr id="52" name="Rectangle 51"/>
          <p:cNvSpPr/>
          <p:nvPr>
            <p:custDataLst>
              <p:tags r:id="rId9"/>
            </p:custDataLst>
          </p:nvPr>
        </p:nvSpPr>
        <p:spPr>
          <a:xfrm>
            <a:off x="1477368" y="3486150"/>
            <a:ext cx="644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4</a:t>
            </a:r>
          </a:p>
        </p:txBody>
      </p:sp>
      <p:sp>
        <p:nvSpPr>
          <p:cNvPr id="53" name="Rectangle 52"/>
          <p:cNvSpPr/>
          <p:nvPr>
            <p:custDataLst>
              <p:tags r:id="rId10"/>
            </p:custDataLst>
          </p:nvPr>
        </p:nvSpPr>
        <p:spPr>
          <a:xfrm>
            <a:off x="1484988" y="3882630"/>
            <a:ext cx="761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2</a:t>
            </a:r>
            <a:r>
              <a:rPr lang="en-US" sz="20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54" name="Up Arrow 53"/>
          <p:cNvSpPr/>
          <p:nvPr/>
        </p:nvSpPr>
        <p:spPr>
          <a:xfrm flipV="1">
            <a:off x="1794775" y="2337599"/>
            <a:ext cx="160021" cy="408097"/>
          </a:xfrm>
          <a:prstGeom prst="upArrow">
            <a:avLst>
              <a:gd name="adj1" fmla="val 35715"/>
              <a:gd name="adj2" fmla="val 50000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55" name="Up Arrow 54"/>
          <p:cNvSpPr/>
          <p:nvPr/>
        </p:nvSpPr>
        <p:spPr>
          <a:xfrm flipV="1">
            <a:off x="3285777" y="2766596"/>
            <a:ext cx="160021" cy="408097"/>
          </a:xfrm>
          <a:prstGeom prst="upArrow">
            <a:avLst>
              <a:gd name="adj1" fmla="val 36508"/>
              <a:gd name="adj2" fmla="val 50000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56" name="Rectangle 55"/>
          <p:cNvSpPr/>
          <p:nvPr>
            <p:custDataLst>
              <p:tags r:id="rId11"/>
            </p:custDataLst>
          </p:nvPr>
        </p:nvSpPr>
        <p:spPr>
          <a:xfrm>
            <a:off x="3139834" y="3486150"/>
            <a:ext cx="406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</a:t>
            </a:r>
          </a:p>
        </p:txBody>
      </p:sp>
      <p:sp>
        <p:nvSpPr>
          <p:cNvPr id="57" name="Rectangle 56"/>
          <p:cNvSpPr/>
          <p:nvPr>
            <p:custDataLst>
              <p:tags r:id="rId12"/>
            </p:custDataLst>
          </p:nvPr>
        </p:nvSpPr>
        <p:spPr>
          <a:xfrm>
            <a:off x="2911857" y="3486150"/>
            <a:ext cx="406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</a:p>
        </p:txBody>
      </p:sp>
      <p:sp>
        <p:nvSpPr>
          <p:cNvPr id="58" name="Rectangle 57"/>
          <p:cNvSpPr/>
          <p:nvPr>
            <p:custDataLst>
              <p:tags r:id="rId13"/>
            </p:custDataLst>
          </p:nvPr>
        </p:nvSpPr>
        <p:spPr>
          <a:xfrm>
            <a:off x="2677226" y="3486150"/>
            <a:ext cx="406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</a:p>
        </p:txBody>
      </p:sp>
      <p:sp>
        <p:nvSpPr>
          <p:cNvPr id="59" name="Rectangle 58"/>
          <p:cNvSpPr/>
          <p:nvPr>
            <p:custDataLst>
              <p:tags r:id="rId14"/>
            </p:custDataLst>
          </p:nvPr>
        </p:nvSpPr>
        <p:spPr>
          <a:xfrm>
            <a:off x="3357334" y="3486150"/>
            <a:ext cx="644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9</a:t>
            </a:r>
          </a:p>
        </p:txBody>
      </p:sp>
      <p:sp>
        <p:nvSpPr>
          <p:cNvPr id="60" name="Rectangle 59"/>
          <p:cNvSpPr/>
          <p:nvPr>
            <p:custDataLst>
              <p:tags r:id="rId15"/>
            </p:custDataLst>
          </p:nvPr>
        </p:nvSpPr>
        <p:spPr>
          <a:xfrm>
            <a:off x="3357334" y="3882630"/>
            <a:ext cx="736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3</a:t>
            </a:r>
            <a:r>
              <a:rPr lang="en-US" sz="20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61" name="Up Arrow 60"/>
          <p:cNvSpPr/>
          <p:nvPr/>
        </p:nvSpPr>
        <p:spPr>
          <a:xfrm flipV="1">
            <a:off x="5151814" y="3135802"/>
            <a:ext cx="160021" cy="408097"/>
          </a:xfrm>
          <a:prstGeom prst="upArrow">
            <a:avLst>
              <a:gd name="adj1" fmla="val 33334"/>
              <a:gd name="adj2" fmla="val 50000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62" name="Rectangle 61"/>
          <p:cNvSpPr/>
          <p:nvPr>
            <p:custDataLst>
              <p:tags r:id="rId16"/>
            </p:custDataLst>
          </p:nvPr>
        </p:nvSpPr>
        <p:spPr>
          <a:xfrm>
            <a:off x="5001364" y="3486150"/>
            <a:ext cx="668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</a:t>
            </a:r>
          </a:p>
        </p:txBody>
      </p:sp>
      <p:sp>
        <p:nvSpPr>
          <p:cNvPr id="63" name="Rectangle 62"/>
          <p:cNvSpPr/>
          <p:nvPr>
            <p:custDataLst>
              <p:tags r:id="rId17"/>
            </p:custDataLst>
          </p:nvPr>
        </p:nvSpPr>
        <p:spPr>
          <a:xfrm>
            <a:off x="4803867" y="3486150"/>
            <a:ext cx="406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</a:p>
        </p:txBody>
      </p:sp>
      <p:sp>
        <p:nvSpPr>
          <p:cNvPr id="64" name="Rectangle 63"/>
          <p:cNvSpPr/>
          <p:nvPr>
            <p:custDataLst>
              <p:tags r:id="rId18"/>
            </p:custDataLst>
          </p:nvPr>
        </p:nvSpPr>
        <p:spPr>
          <a:xfrm>
            <a:off x="4534273" y="3486150"/>
            <a:ext cx="4061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</a:t>
            </a:r>
          </a:p>
        </p:txBody>
      </p:sp>
      <p:sp>
        <p:nvSpPr>
          <p:cNvPr id="65" name="Rectangle 64"/>
          <p:cNvSpPr/>
          <p:nvPr>
            <p:custDataLst>
              <p:tags r:id="rId19"/>
            </p:custDataLst>
          </p:nvPr>
        </p:nvSpPr>
        <p:spPr>
          <a:xfrm>
            <a:off x="5422900" y="3486150"/>
            <a:ext cx="959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16</a:t>
            </a:r>
          </a:p>
        </p:txBody>
      </p:sp>
      <p:sp>
        <p:nvSpPr>
          <p:cNvPr id="66" name="Rectangle 65"/>
          <p:cNvSpPr/>
          <p:nvPr>
            <p:custDataLst>
              <p:tags r:id="rId20"/>
            </p:custDataLst>
          </p:nvPr>
        </p:nvSpPr>
        <p:spPr>
          <a:xfrm>
            <a:off x="5436548" y="3882630"/>
            <a:ext cx="717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4</a:t>
            </a:r>
            <a:r>
              <a:rPr lang="en-US" sz="20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67" name="TextBox 52"/>
          <p:cNvSpPr txBox="1"/>
          <p:nvPr/>
        </p:nvSpPr>
        <p:spPr>
          <a:xfrm>
            <a:off x="1521460" y="1559065"/>
            <a:ext cx="817879" cy="436557"/>
          </a:xfrm>
          <a:prstGeom prst="roundRect">
            <a:avLst>
              <a:gd name="adj" fmla="val 9662"/>
            </a:avLst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i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8" name="TextBox 52"/>
          <p:cNvSpPr txBox="1"/>
          <p:nvPr/>
        </p:nvSpPr>
        <p:spPr>
          <a:xfrm>
            <a:off x="2817744" y="1140733"/>
            <a:ext cx="445697" cy="437166"/>
          </a:xfrm>
          <a:prstGeom prst="roundRect">
            <a:avLst>
              <a:gd name="adj" fmla="val 20984"/>
            </a:avLst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i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9" name="TextBox 52"/>
          <p:cNvSpPr txBox="1"/>
          <p:nvPr/>
        </p:nvSpPr>
        <p:spPr>
          <a:xfrm>
            <a:off x="2828754" y="1563671"/>
            <a:ext cx="823156" cy="415369"/>
          </a:xfrm>
          <a:prstGeom prst="roundRect">
            <a:avLst>
              <a:gd name="adj" fmla="val 20984"/>
            </a:avLst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i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0" name="TextBox 52"/>
          <p:cNvSpPr txBox="1"/>
          <p:nvPr/>
        </p:nvSpPr>
        <p:spPr>
          <a:xfrm>
            <a:off x="2821670" y="1949423"/>
            <a:ext cx="1250202" cy="436557"/>
          </a:xfrm>
          <a:prstGeom prst="roundRect">
            <a:avLst>
              <a:gd name="adj" fmla="val 15166"/>
            </a:avLst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i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1" name="TextBox 52"/>
          <p:cNvSpPr txBox="1"/>
          <p:nvPr/>
        </p:nvSpPr>
        <p:spPr>
          <a:xfrm>
            <a:off x="4486611" y="1138432"/>
            <a:ext cx="419866" cy="441538"/>
          </a:xfrm>
          <a:prstGeom prst="roundRect">
            <a:avLst>
              <a:gd name="adj" fmla="val 11910"/>
            </a:avLst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i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2" name="TextBox 52"/>
          <p:cNvSpPr txBox="1"/>
          <p:nvPr/>
        </p:nvSpPr>
        <p:spPr>
          <a:xfrm>
            <a:off x="4486611" y="1548138"/>
            <a:ext cx="823156" cy="432235"/>
          </a:xfrm>
          <a:prstGeom prst="roundRect">
            <a:avLst>
              <a:gd name="adj" fmla="val 13436"/>
            </a:avLst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i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3" name="TextBox 52"/>
          <p:cNvSpPr txBox="1"/>
          <p:nvPr/>
        </p:nvSpPr>
        <p:spPr>
          <a:xfrm>
            <a:off x="4487025" y="1948294"/>
            <a:ext cx="1198990" cy="432235"/>
          </a:xfrm>
          <a:prstGeom prst="roundRect">
            <a:avLst>
              <a:gd name="adj" fmla="val 12597"/>
            </a:avLst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i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4" name="TextBox 52"/>
          <p:cNvSpPr txBox="1"/>
          <p:nvPr/>
        </p:nvSpPr>
        <p:spPr>
          <a:xfrm>
            <a:off x="4486610" y="2353109"/>
            <a:ext cx="1573261" cy="440923"/>
          </a:xfrm>
          <a:prstGeom prst="roundRect">
            <a:avLst>
              <a:gd name="adj" fmla="val 12001"/>
            </a:avLst>
          </a:prstGeom>
          <a:solidFill>
            <a:schemeClr val="bg1">
              <a:alpha val="3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000" b="1" i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67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52887E-6 L 0.14566 -0.00433 " pathEditMode="relative" rAng="0" ptsTypes="AA" p14:bounceEnd="30000">
                                          <p:cBhvr>
                                            <p:cTn id="84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74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4.69136E-6 L 0.18646 -0.00402 " pathEditMode="relative" rAng="0" ptsTypes="AA" p14:bounceEnd="30000">
                                          <p:cBhvr>
                                            <p:cTn id="13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23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4.69136E-6 L 0.22691 -0.00402 " pathEditMode="relative" rAng="0" ptsTypes="AA" p14:bounceEnd="30000">
                                          <p:cBhvr>
                                            <p:cTn id="139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337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3.45679E-6 L 0.18646 -0.00216 " pathEditMode="relative" rAng="0" ptsTypes="AA" p14:bounceEnd="30000">
                                          <p:cBhvr>
                                            <p:cTn id="145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23" y="-1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7" fill="hold">
                          <p:stCondLst>
                            <p:cond delay="indefinite"/>
                          </p:stCondLst>
                          <p:childTnLst>
                            <p:par>
                              <p:cTn id="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2" fill="hold">
                          <p:stCondLst>
                            <p:cond delay="indefinite"/>
                          </p:stCondLst>
                          <p:childTnLst>
                            <p:par>
                              <p:cTn id="1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3 -2.09877E-6 L 0.22518 -0.00401 " pathEditMode="relative" rAng="0" ptsTypes="AA" p14:bounceEnd="30000">
                                          <p:cBhvr>
                                            <p:cTn id="19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337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8" fill="hold">
                          <p:stCondLst>
                            <p:cond delay="indefinite"/>
                          </p:stCondLst>
                          <p:childTnLst>
                            <p:par>
                              <p:cTn id="1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3.82716E-6 L 0.26806 -0.00155 " pathEditMode="relative" rAng="0" ptsTypes="AA" p14:bounceEnd="30000">
                                          <p:cBhvr>
                                            <p:cTn id="203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03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3.82716E-6 L 0.30903 -0.00155 " pathEditMode="relative" rAng="0" ptsTypes="AA" p14:bounceEnd="30000">
                                          <p:cBhvr>
                                            <p:cTn id="209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451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4.19753E-6 L 0.26649 -0.0071 " pathEditMode="relative" rAng="0" ptsTypes="AA" p14:bounceEnd="30000">
                                          <p:cBhvr>
                                            <p:cTn id="215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316" y="-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6" fill="hold">
                          <p:stCondLst>
                            <p:cond delay="indefinite"/>
                          </p:stCondLst>
                          <p:childTnLst>
                            <p:par>
                              <p:cTn id="2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4.19753E-6 L 0.26649 -0.0071 " pathEditMode="relative" rAng="0" ptsTypes="AA" p14:bounceEnd="30000">
                                          <p:cBhvr>
                                            <p:cTn id="221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316" y="-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2" fill="hold">
                          <p:stCondLst>
                            <p:cond delay="indefinite"/>
                          </p:stCondLst>
                          <p:childTnLst>
                            <p:par>
                              <p:cTn id="2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42" presetClass="path" presetSubtype="0" accel="5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-0.00402 L 0.22118 -0.00525 " pathEditMode="relative" rAng="0" ptsTypes="AA" p14:bounceEnd="30000">
                                          <p:cBhvr>
                                            <p:cTn id="227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11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8" fill="hold">
                          <p:stCondLst>
                            <p:cond delay="indefinite"/>
                          </p:stCondLst>
                          <p:childTnLst>
                            <p:par>
                              <p:cTn id="2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3" fill="hold">
                          <p:stCondLst>
                            <p:cond delay="indefinite"/>
                          </p:stCondLst>
                          <p:childTnLst>
                            <p:par>
                              <p:cTn id="2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8" fill="hold">
                          <p:stCondLst>
                            <p:cond delay="indefinite"/>
                          </p:stCondLst>
                          <p:childTnLst>
                            <p:par>
                              <p:cTn id="2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3" grpId="0"/>
          <p:bldP spid="18" grpId="0"/>
          <p:bldP spid="26" grpId="0"/>
          <p:bldP spid="38" grpId="0"/>
          <p:bldP spid="49" grpId="0"/>
          <p:bldP spid="50" grpId="0"/>
          <p:bldP spid="51" grpId="0"/>
          <p:bldP spid="52" grpId="0"/>
          <p:bldP spid="53" grpId="0"/>
          <p:bldP spid="54" grpId="0" animBg="1"/>
          <p:bldP spid="55" grpId="0" animBg="1"/>
          <p:bldP spid="56" grpId="0"/>
          <p:bldP spid="57" grpId="0"/>
          <p:bldP spid="58" grpId="0"/>
          <p:bldP spid="59" grpId="0"/>
          <p:bldP spid="60" grpId="0"/>
          <p:bldP spid="61" grpId="0" animBg="1"/>
          <p:bldP spid="62" grpId="0"/>
          <p:bldP spid="63" grpId="0"/>
          <p:bldP spid="64" grpId="0"/>
          <p:bldP spid="65" grpId="0"/>
          <p:bldP spid="66" grpId="0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3.52887E-6 L 0.14566 -0.00433 " pathEditMode="relative" rAng="0" ptsTypes="AA">
                                          <p:cBhvr>
                                            <p:cTn id="84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74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3" fill="hold">
                          <p:stCondLst>
                            <p:cond delay="indefinite"/>
                          </p:stCondLst>
                          <p:childTnLst>
                            <p:par>
                              <p:cTn id="1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8" fill="hold">
                          <p:stCondLst>
                            <p:cond delay="indefinite"/>
                          </p:stCondLst>
                          <p:childTnLst>
                            <p:par>
                              <p:cTn id="1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4.69136E-6 L 0.18646 -0.00402 " pathEditMode="relative" rAng="0" ptsTypes="AA">
                                          <p:cBhvr>
                                            <p:cTn id="133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23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4.69136E-6 L 0.22691 -0.00402 " pathEditMode="relative" rAng="0" ptsTypes="AA">
                                          <p:cBhvr>
                                            <p:cTn id="139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337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0" fill="hold">
                          <p:stCondLst>
                            <p:cond delay="indefinite"/>
                          </p:stCondLst>
                          <p:childTnLst>
                            <p:par>
                              <p:cTn id="1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3.45679E-6 L 0.18646 -0.00216 " pathEditMode="relative" rAng="0" ptsTypes="AA">
                                          <p:cBhvr>
                                            <p:cTn id="145" dur="2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23" y="-1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6" fill="hold">
                          <p:stCondLst>
                            <p:cond delay="indefinite"/>
                          </p:stCondLst>
                          <p:childTnLst>
                            <p:par>
                              <p:cTn id="1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4" fill="hold">
                          <p:stCondLst>
                            <p:cond delay="indefinite"/>
                          </p:stCondLst>
                          <p:childTnLst>
                            <p:par>
                              <p:cTn id="1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4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8" fill="hold">
                          <p:stCondLst>
                            <p:cond delay="indefinite"/>
                          </p:stCondLst>
                          <p:childTnLst>
                            <p:par>
                              <p:cTn id="1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7" fill="hold">
                          <p:stCondLst>
                            <p:cond delay="indefinite"/>
                          </p:stCondLst>
                          <p:childTnLst>
                            <p:par>
                              <p:cTn id="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2" fill="hold">
                          <p:stCondLst>
                            <p:cond delay="indefinite"/>
                          </p:stCondLst>
                          <p:childTnLst>
                            <p:par>
                              <p:cTn id="1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6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3 -2.09877E-6 L 0.22518 -0.00401 " pathEditMode="relative" rAng="0" ptsTypes="AA">
                                          <p:cBhvr>
                                            <p:cTn id="197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337" y="-2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8" fill="hold">
                          <p:stCondLst>
                            <p:cond delay="indefinite"/>
                          </p:stCondLst>
                          <p:childTnLst>
                            <p:par>
                              <p:cTn id="1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2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3.82716E-6 L 0.26806 -0.00155 " pathEditMode="relative" rAng="0" ptsTypes="AA">
                                          <p:cBhvr>
                                            <p:cTn id="203" dur="2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03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4" fill="hold">
                          <p:stCondLst>
                            <p:cond delay="indefinite"/>
                          </p:stCondLst>
                          <p:childTnLst>
                            <p:par>
                              <p:cTn id="2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8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3.82716E-6 L 0.30903 -0.00155 " pathEditMode="relative" rAng="0" ptsTypes="AA">
                                          <p:cBhvr>
                                            <p:cTn id="209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451" y="-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0" fill="hold">
                          <p:stCondLst>
                            <p:cond delay="indefinite"/>
                          </p:stCondLst>
                          <p:childTnLst>
                            <p:par>
                              <p:cTn id="2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2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4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4.19753E-6 L 0.26649 -0.0071 " pathEditMode="relative" rAng="0" ptsTypes="AA">
                                          <p:cBhvr>
                                            <p:cTn id="215" dur="2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316" y="-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6" fill="hold">
                          <p:stCondLst>
                            <p:cond delay="indefinite"/>
                          </p:stCondLst>
                          <p:childTnLst>
                            <p:par>
                              <p:cTn id="2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05556E-6 4.19753E-6 L 0.26649 -0.0071 " pathEditMode="relative" rAng="0" ptsTypes="AA">
                                          <p:cBhvr>
                                            <p:cTn id="221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316" y="-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2" fill="hold">
                          <p:stCondLst>
                            <p:cond delay="indefinite"/>
                          </p:stCondLst>
                          <p:childTnLst>
                            <p:par>
                              <p:cTn id="2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6" presetID="42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04 -0.00402 L 0.22118 -0.00525 " pathEditMode="relative" rAng="0" ptsTypes="AA">
                                          <p:cBhvr>
                                            <p:cTn id="227" dur="2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111" y="-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8" fill="hold">
                          <p:stCondLst>
                            <p:cond delay="indefinite"/>
                          </p:stCondLst>
                          <p:childTnLst>
                            <p:par>
                              <p:cTn id="2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2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3" fill="hold">
                          <p:stCondLst>
                            <p:cond delay="indefinite"/>
                          </p:stCondLst>
                          <p:childTnLst>
                            <p:par>
                              <p:cTn id="2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8" fill="hold">
                          <p:stCondLst>
                            <p:cond delay="indefinite"/>
                          </p:stCondLst>
                          <p:childTnLst>
                            <p:par>
                              <p:cTn id="2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7" grpId="0" animBg="1"/>
          <p:bldP spid="8" grpId="0" animBg="1"/>
          <p:bldP spid="9" grpId="0" animBg="1"/>
          <p:bldP spid="10" grpId="0" animBg="1"/>
          <p:bldP spid="11" grpId="0"/>
          <p:bldP spid="13" grpId="0"/>
          <p:bldP spid="18" grpId="0"/>
          <p:bldP spid="26" grpId="0"/>
          <p:bldP spid="38" grpId="0"/>
          <p:bldP spid="49" grpId="0"/>
          <p:bldP spid="50" grpId="0"/>
          <p:bldP spid="51" grpId="0"/>
          <p:bldP spid="52" grpId="0"/>
          <p:bldP spid="53" grpId="0"/>
          <p:bldP spid="54" grpId="0" animBg="1"/>
          <p:bldP spid="55" grpId="0" animBg="1"/>
          <p:bldP spid="56" grpId="0"/>
          <p:bldP spid="57" grpId="0"/>
          <p:bldP spid="58" grpId="0"/>
          <p:bldP spid="59" grpId="0"/>
          <p:bldP spid="60" grpId="0"/>
          <p:bldP spid="61" grpId="0" animBg="1"/>
          <p:bldP spid="62" grpId="0"/>
          <p:bldP spid="63" grpId="0"/>
          <p:bldP spid="64" grpId="0"/>
          <p:bldP spid="65" grpId="0"/>
          <p:bldP spid="66" grpId="0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ounded Rectangular Callout 128"/>
          <p:cNvSpPr/>
          <p:nvPr/>
        </p:nvSpPr>
        <p:spPr>
          <a:xfrm>
            <a:off x="4817696" y="987910"/>
            <a:ext cx="442648" cy="285518"/>
          </a:xfrm>
          <a:prstGeom prst="wedgeRoundRectCallout">
            <a:avLst>
              <a:gd name="adj1" fmla="val -12309"/>
              <a:gd name="adj2" fmla="val 42669"/>
              <a:gd name="adj3" fmla="val 16667"/>
            </a:avLst>
          </a:prstGeom>
          <a:solidFill>
            <a:srgbClr val="FF0000">
              <a:alpha val="43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30" name="Rounded Rectangular Callout 129"/>
          <p:cNvSpPr/>
          <p:nvPr/>
        </p:nvSpPr>
        <p:spPr>
          <a:xfrm>
            <a:off x="8171547" y="987910"/>
            <a:ext cx="447074" cy="285518"/>
          </a:xfrm>
          <a:prstGeom prst="wedgeRoundRectCallout">
            <a:avLst>
              <a:gd name="adj1" fmla="val 8995"/>
              <a:gd name="adj2" fmla="val -13487"/>
              <a:gd name="adj3" fmla="val 16667"/>
            </a:avLst>
          </a:prstGeom>
          <a:solidFill>
            <a:srgbClr val="FF0000">
              <a:alpha val="43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17" name="Rounded Rectangular Callout 116"/>
          <p:cNvSpPr/>
          <p:nvPr/>
        </p:nvSpPr>
        <p:spPr>
          <a:xfrm>
            <a:off x="2314175" y="987910"/>
            <a:ext cx="448951" cy="285518"/>
          </a:xfrm>
          <a:prstGeom prst="wedgeRoundRectCallout">
            <a:avLst>
              <a:gd name="adj1" fmla="val -14675"/>
              <a:gd name="adj2" fmla="val 33996"/>
              <a:gd name="adj3" fmla="val 16667"/>
            </a:avLst>
          </a:prstGeom>
          <a:solidFill>
            <a:srgbClr val="FF0000">
              <a:alpha val="43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16" name="Rounded Rectangular Callout 115"/>
          <p:cNvSpPr/>
          <p:nvPr/>
        </p:nvSpPr>
        <p:spPr>
          <a:xfrm>
            <a:off x="1143402" y="987910"/>
            <a:ext cx="444506" cy="285518"/>
          </a:xfrm>
          <a:prstGeom prst="wedgeRoundRectCallout">
            <a:avLst>
              <a:gd name="adj1" fmla="val -15981"/>
              <a:gd name="adj2" fmla="val 14647"/>
              <a:gd name="adj3" fmla="val 16667"/>
            </a:avLst>
          </a:prstGeom>
          <a:solidFill>
            <a:srgbClr val="FF0000">
              <a:alpha val="43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15" name="Rounded Rectangular Callout 114"/>
          <p:cNvSpPr/>
          <p:nvPr/>
        </p:nvSpPr>
        <p:spPr>
          <a:xfrm>
            <a:off x="527568" y="987910"/>
            <a:ext cx="442648" cy="285518"/>
          </a:xfrm>
          <a:prstGeom prst="wedgeRoundRectCallout">
            <a:avLst>
              <a:gd name="adj1" fmla="val -11555"/>
              <a:gd name="adj2" fmla="val 20318"/>
              <a:gd name="adj3" fmla="val 16667"/>
            </a:avLst>
          </a:prstGeom>
          <a:solidFill>
            <a:srgbClr val="FF0000">
              <a:alpha val="43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" name="Right Brace 3"/>
          <p:cNvSpPr/>
          <p:nvPr/>
        </p:nvSpPr>
        <p:spPr>
          <a:xfrm rot="5400000" flipV="1">
            <a:off x="862471" y="1609083"/>
            <a:ext cx="154574" cy="357789"/>
          </a:xfrm>
          <a:prstGeom prst="rightBrace">
            <a:avLst>
              <a:gd name="adj1" fmla="val 41436"/>
              <a:gd name="adj2" fmla="val 49177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Bookman Old Style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9756" y="1352550"/>
            <a:ext cx="8246223" cy="369332"/>
            <a:chOff x="469756" y="1428750"/>
            <a:chExt cx="8246223" cy="369332"/>
          </a:xfrm>
        </p:grpSpPr>
        <p:sp>
          <p:nvSpPr>
            <p:cNvPr id="5" name="Rectangle 4"/>
            <p:cNvSpPr/>
            <p:nvPr/>
          </p:nvSpPr>
          <p:spPr>
            <a:xfrm>
              <a:off x="469756" y="1428750"/>
              <a:ext cx="2348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</a:t>
              </a:r>
              <a:endParaRPr lang="en-US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47228" y="1428750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99582" y="1428750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3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151936" y="1428750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4</a:t>
              </a:r>
              <a:endPara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04290" y="1428750"/>
              <a:ext cx="2348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5</a:t>
              </a:r>
              <a:endPara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612242" y="1428750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6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834116" y="1428750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7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86470" y="1428750"/>
              <a:ext cx="3369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8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38824" y="1428750"/>
              <a:ext cx="2348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9</a:t>
              </a:r>
              <a:endParaRPr lang="en-US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516296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10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893684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11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271072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12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48459" y="1428750"/>
              <a:ext cx="5646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13</a:t>
              </a:r>
              <a:endPara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050660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14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428048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15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805436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16</a:t>
              </a:r>
              <a:endPara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82824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17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560212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18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937600" y="1428750"/>
              <a:ext cx="6468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19</a:t>
              </a:r>
              <a:endPara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39800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20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717188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21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094576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22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471964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23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849352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24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8226743" y="1428750"/>
              <a:ext cx="4892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25</a:t>
              </a:r>
              <a:endPara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79" name="Right Brace 78"/>
          <p:cNvSpPr/>
          <p:nvPr/>
        </p:nvSpPr>
        <p:spPr>
          <a:xfrm rot="5400000" flipV="1">
            <a:off x="1823033" y="1403392"/>
            <a:ext cx="197224" cy="757237"/>
          </a:xfrm>
          <a:prstGeom prst="rightBrace">
            <a:avLst>
              <a:gd name="adj1" fmla="val 55499"/>
              <a:gd name="adj2" fmla="val 49177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80" name="Right Brace 79"/>
          <p:cNvSpPr/>
          <p:nvPr/>
        </p:nvSpPr>
        <p:spPr>
          <a:xfrm rot="5400000" flipV="1">
            <a:off x="3635552" y="813099"/>
            <a:ext cx="191760" cy="1939433"/>
          </a:xfrm>
          <a:prstGeom prst="rightBrace">
            <a:avLst>
              <a:gd name="adj1" fmla="val 83045"/>
              <a:gd name="adj2" fmla="val 49177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82" name="Right Brace 81"/>
          <p:cNvSpPr/>
          <p:nvPr/>
        </p:nvSpPr>
        <p:spPr>
          <a:xfrm rot="5400000" flipV="1">
            <a:off x="6670391" y="364499"/>
            <a:ext cx="195614" cy="2836634"/>
          </a:xfrm>
          <a:prstGeom prst="rightBrace">
            <a:avLst>
              <a:gd name="adj1" fmla="val 63558"/>
              <a:gd name="adj2" fmla="val 49177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  <a:latin typeface="Bookman Old Style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23193" y="1891495"/>
            <a:ext cx="458530" cy="364743"/>
            <a:chOff x="707953" y="1638114"/>
            <a:chExt cx="458530" cy="364743"/>
          </a:xfrm>
        </p:grpSpPr>
        <p:sp>
          <p:nvSpPr>
            <p:cNvPr id="86" name="TextBox 85"/>
            <p:cNvSpPr txBox="1"/>
            <p:nvPr/>
          </p:nvSpPr>
          <p:spPr>
            <a:xfrm>
              <a:off x="707953" y="1638114"/>
              <a:ext cx="4585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  <a:latin typeface="Bookman Old Style" pitchFamily="18" charset="0"/>
                  <a:cs typeface="Arial" charset="0"/>
                </a:rPr>
                <a:t>22</a:t>
              </a:r>
              <a:endParaRPr lang="en-US" sz="1600" b="1" dirty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755190" y="1664303"/>
              <a:ext cx="330406" cy="338554"/>
              <a:chOff x="3082913" y="-969365"/>
              <a:chExt cx="305125" cy="297473"/>
            </a:xfrm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88" name="Oval 87"/>
              <p:cNvSpPr/>
              <p:nvPr/>
            </p:nvSpPr>
            <p:spPr>
              <a:xfrm>
                <a:off x="3082913" y="-953176"/>
                <a:ext cx="305125" cy="268052"/>
              </a:xfrm>
              <a:prstGeom prst="ellipse">
                <a:avLst/>
              </a:prstGeom>
              <a:solidFill>
                <a:srgbClr val="CC00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3093597" y="-969365"/>
                <a:ext cx="281478" cy="297473"/>
              </a:xfrm>
              <a:prstGeom prst="rect">
                <a:avLst/>
              </a:prstGeom>
              <a:noFill/>
              <a:ln>
                <a:noFill/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cs typeface="Arial" charset="0"/>
                  </a:rPr>
                  <a:t>2</a:t>
                </a:r>
                <a:endPara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1695448" y="1891495"/>
            <a:ext cx="458530" cy="364743"/>
            <a:chOff x="707953" y="1638114"/>
            <a:chExt cx="458530" cy="364743"/>
          </a:xfrm>
        </p:grpSpPr>
        <p:sp>
          <p:nvSpPr>
            <p:cNvPr id="91" name="TextBox 90"/>
            <p:cNvSpPr txBox="1"/>
            <p:nvPr/>
          </p:nvSpPr>
          <p:spPr>
            <a:xfrm>
              <a:off x="707953" y="1638114"/>
              <a:ext cx="4585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  <a:latin typeface="Bookman Old Style" pitchFamily="18" charset="0"/>
                  <a:cs typeface="Arial" charset="0"/>
                </a:rPr>
                <a:t>22</a:t>
              </a:r>
              <a:endParaRPr lang="en-US" sz="1600" b="1" dirty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755190" y="1664303"/>
              <a:ext cx="330406" cy="338554"/>
              <a:chOff x="3082913" y="-969365"/>
              <a:chExt cx="305125" cy="297473"/>
            </a:xfrm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93" name="Oval 92"/>
              <p:cNvSpPr/>
              <p:nvPr/>
            </p:nvSpPr>
            <p:spPr>
              <a:xfrm>
                <a:off x="3082913" y="-953176"/>
                <a:ext cx="305125" cy="268052"/>
              </a:xfrm>
              <a:prstGeom prst="ellipse">
                <a:avLst/>
              </a:prstGeom>
              <a:solidFill>
                <a:srgbClr val="CC00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093597" y="-969365"/>
                <a:ext cx="281478" cy="297473"/>
              </a:xfrm>
              <a:prstGeom prst="rect">
                <a:avLst/>
              </a:prstGeom>
              <a:noFill/>
              <a:ln>
                <a:noFill/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cs typeface="Arial" charset="0"/>
                  </a:rPr>
                  <a:t>4</a:t>
                </a:r>
                <a:endPara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3513799" y="1891495"/>
            <a:ext cx="458530" cy="359662"/>
            <a:chOff x="707953" y="1638114"/>
            <a:chExt cx="458530" cy="359662"/>
          </a:xfrm>
        </p:grpSpPr>
        <p:sp>
          <p:nvSpPr>
            <p:cNvPr id="96" name="TextBox 95"/>
            <p:cNvSpPr txBox="1"/>
            <p:nvPr/>
          </p:nvSpPr>
          <p:spPr>
            <a:xfrm>
              <a:off x="707953" y="1638114"/>
              <a:ext cx="4585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  <a:latin typeface="Bookman Old Style" pitchFamily="18" charset="0"/>
                  <a:cs typeface="Arial" charset="0"/>
                </a:rPr>
                <a:t>22</a:t>
              </a:r>
              <a:endParaRPr lang="en-US" sz="1600" b="1" dirty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755190" y="1659222"/>
              <a:ext cx="330406" cy="338554"/>
              <a:chOff x="3082913" y="-973830"/>
              <a:chExt cx="305125" cy="297473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3082913" y="-953176"/>
                <a:ext cx="305125" cy="268052"/>
              </a:xfrm>
              <a:prstGeom prst="ellipse">
                <a:avLst/>
              </a:prstGeom>
              <a:solidFill>
                <a:srgbClr val="CC00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088905" y="-973830"/>
                <a:ext cx="281478" cy="297473"/>
              </a:xfrm>
              <a:prstGeom prst="rect">
                <a:avLst/>
              </a:prstGeom>
              <a:noFill/>
              <a:ln>
                <a:noFill/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cs typeface="Arial" charset="0"/>
                  </a:rPr>
                  <a:t>6</a:t>
                </a:r>
                <a:endPara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6539945" y="1891495"/>
            <a:ext cx="458530" cy="371092"/>
            <a:chOff x="707953" y="1638114"/>
            <a:chExt cx="458530" cy="371092"/>
          </a:xfrm>
        </p:grpSpPr>
        <p:sp>
          <p:nvSpPr>
            <p:cNvPr id="101" name="TextBox 100"/>
            <p:cNvSpPr txBox="1"/>
            <p:nvPr/>
          </p:nvSpPr>
          <p:spPr>
            <a:xfrm>
              <a:off x="707953" y="1638114"/>
              <a:ext cx="4585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  <a:latin typeface="Bookman Old Style" pitchFamily="18" charset="0"/>
                  <a:cs typeface="Arial" charset="0"/>
                </a:rPr>
                <a:t>22</a:t>
              </a:r>
              <a:endParaRPr lang="en-US" sz="1600" b="1" dirty="0">
                <a:solidFill>
                  <a:schemeClr val="accent6">
                    <a:lumMod val="75000"/>
                  </a:schemeClr>
                </a:solidFill>
                <a:latin typeface="Bookman Old Style" pitchFamily="18" charset="0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55190" y="1670652"/>
              <a:ext cx="330406" cy="338554"/>
              <a:chOff x="3082913" y="-963786"/>
              <a:chExt cx="305125" cy="297473"/>
            </a:xfrm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</p:grpSpPr>
          <p:sp>
            <p:nvSpPr>
              <p:cNvPr id="103" name="Oval 102"/>
              <p:cNvSpPr/>
              <p:nvPr/>
            </p:nvSpPr>
            <p:spPr>
              <a:xfrm>
                <a:off x="3082913" y="-953176"/>
                <a:ext cx="305125" cy="268052"/>
              </a:xfrm>
              <a:prstGeom prst="ellipse">
                <a:avLst/>
              </a:prstGeom>
              <a:solidFill>
                <a:srgbClr val="CC00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Bookman Old Style" pitchFamily="18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092424" y="-963786"/>
                <a:ext cx="281478" cy="297473"/>
              </a:xfrm>
              <a:prstGeom prst="rect">
                <a:avLst/>
              </a:prstGeom>
              <a:noFill/>
              <a:ln>
                <a:noFill/>
              </a:ln>
              <a:effectLst/>
              <a:sp3d>
                <a:bevelT w="139700" h="139700"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cs typeface="Arial" charset="0"/>
                  </a:rPr>
                  <a:t>8</a:t>
                </a:r>
                <a:endPara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endParaRP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653562" y="3245345"/>
            <a:ext cx="3408327" cy="891257"/>
            <a:chOff x="1438932" y="3151533"/>
            <a:chExt cx="3408327" cy="891257"/>
          </a:xfrm>
        </p:grpSpPr>
        <p:sp>
          <p:nvSpPr>
            <p:cNvPr id="105" name="Cloud Callout 104"/>
            <p:cNvSpPr/>
            <p:nvPr/>
          </p:nvSpPr>
          <p:spPr>
            <a:xfrm>
              <a:off x="1562387" y="3220344"/>
              <a:ext cx="3113107" cy="822446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06" name="Rectangle 2"/>
            <p:cNvSpPr txBox="1">
              <a:spLocks noChangeArrowheads="1"/>
            </p:cNvSpPr>
            <p:nvPr/>
          </p:nvSpPr>
          <p:spPr>
            <a:xfrm>
              <a:off x="1438932" y="3151533"/>
              <a:ext cx="3408327" cy="887404"/>
            </a:xfrm>
            <a:prstGeom prst="round2DiagRect">
              <a:avLst/>
            </a:prstGeom>
          </p:spPr>
          <p:txBody>
            <a:bodyPr/>
            <a:lstStyle>
              <a:defPPr>
                <a:defRPr lang="en-US"/>
              </a:defPPr>
              <a:lvl1pPr algn="ctr">
                <a:lnSpc>
                  <a:spcPts val="2000"/>
                </a:lnSpc>
                <a:spcBef>
                  <a:spcPct val="0"/>
                </a:spcBef>
                <a:defRPr sz="1600" b="1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  <a:cs typeface="+mj-cs"/>
                </a:defRPr>
              </a:lvl1pPr>
            </a:lstStyle>
            <a:p>
              <a:r>
                <a:rPr lang="en-US" altLang="en-US" dirty="0">
                  <a:sym typeface="Symbol"/>
                </a:rPr>
                <a:t>Two non-square numbers between the two square numbers </a:t>
              </a:r>
              <a:r>
                <a:rPr lang="en-US" altLang="en-US" dirty="0" smtClean="0">
                  <a:sym typeface="Symbol"/>
                </a:rPr>
                <a:t>1 = (1)</a:t>
              </a:r>
              <a:r>
                <a:rPr lang="en-US" altLang="en-US" baseline="30000" dirty="0">
                  <a:sym typeface="Symbol"/>
                </a:rPr>
                <a:t> </a:t>
              </a:r>
              <a:r>
                <a:rPr lang="en-US" altLang="en-US" baseline="30000" dirty="0" smtClean="0">
                  <a:sym typeface="Symbol"/>
                </a:rPr>
                <a:t>2 </a:t>
              </a:r>
              <a:r>
                <a:rPr lang="en-US" altLang="en-US" dirty="0" smtClean="0">
                  <a:sym typeface="Symbol"/>
                </a:rPr>
                <a:t>and </a:t>
              </a:r>
              <a:r>
                <a:rPr lang="en-US" altLang="en-US" dirty="0">
                  <a:sym typeface="Symbol"/>
                </a:rPr>
                <a:t>4 = </a:t>
              </a:r>
              <a:r>
                <a:rPr lang="en-US" altLang="en-US" dirty="0" smtClean="0">
                  <a:sym typeface="Symbol"/>
                </a:rPr>
                <a:t>(2)</a:t>
              </a:r>
              <a:r>
                <a:rPr lang="en-US" altLang="en-US" baseline="30000" dirty="0" smtClean="0">
                  <a:sym typeface="Symbol"/>
                </a:rPr>
                <a:t>2</a:t>
              </a:r>
              <a:endParaRPr lang="en-US" alt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680043" y="3245212"/>
            <a:ext cx="3355364" cy="891522"/>
            <a:chOff x="4107066" y="2492143"/>
            <a:chExt cx="3355364" cy="891522"/>
          </a:xfrm>
        </p:grpSpPr>
        <p:sp>
          <p:nvSpPr>
            <p:cNvPr id="107" name="Cloud Callout 106"/>
            <p:cNvSpPr/>
            <p:nvPr/>
          </p:nvSpPr>
          <p:spPr>
            <a:xfrm>
              <a:off x="4203173" y="2543374"/>
              <a:ext cx="3162391" cy="840291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08" name="Rectangle 2"/>
            <p:cNvSpPr txBox="1">
              <a:spLocks noChangeArrowheads="1"/>
            </p:cNvSpPr>
            <p:nvPr/>
          </p:nvSpPr>
          <p:spPr>
            <a:xfrm>
              <a:off x="4107066" y="2492143"/>
              <a:ext cx="3355364" cy="862652"/>
            </a:xfrm>
            <a:prstGeom prst="round2DiagRect">
              <a:avLst/>
            </a:prstGeom>
          </p:spPr>
          <p:txBody>
            <a:bodyPr/>
            <a:lstStyle>
              <a:defPPr>
                <a:defRPr lang="en-US"/>
              </a:defPPr>
              <a:lvl1pPr algn="ctr">
                <a:lnSpc>
                  <a:spcPts val="2000"/>
                </a:lnSpc>
                <a:spcBef>
                  <a:spcPct val="0"/>
                </a:spcBef>
                <a:defRPr sz="1600" b="1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  <a:cs typeface="+mj-cs"/>
                </a:defRPr>
              </a:lvl1pPr>
            </a:lstStyle>
            <a:p>
              <a:r>
                <a:rPr lang="en-US" altLang="en-US" dirty="0">
                  <a:sym typeface="Symbol"/>
                </a:rPr>
                <a:t>4 non-square numbers between the two square numbers </a:t>
              </a:r>
              <a:r>
                <a:rPr lang="en-US" altLang="en-US" dirty="0" smtClean="0">
                  <a:sym typeface="Symbol"/>
                </a:rPr>
                <a:t>4 = (2)</a:t>
              </a:r>
              <a:r>
                <a:rPr lang="en-US" altLang="en-US" baseline="30000" dirty="0">
                  <a:sym typeface="Symbol"/>
                </a:rPr>
                <a:t> </a:t>
              </a:r>
              <a:r>
                <a:rPr lang="en-US" altLang="en-US" baseline="30000" dirty="0" smtClean="0">
                  <a:sym typeface="Symbol"/>
                </a:rPr>
                <a:t>2 </a:t>
              </a:r>
              <a:r>
                <a:rPr lang="en-US" altLang="en-US" dirty="0" smtClean="0">
                  <a:sym typeface="Symbol"/>
                </a:rPr>
                <a:t>and </a:t>
              </a:r>
              <a:r>
                <a:rPr lang="en-US" altLang="en-US" dirty="0">
                  <a:sym typeface="Symbol"/>
                </a:rPr>
                <a:t>9 </a:t>
              </a:r>
              <a:r>
                <a:rPr lang="en-US" altLang="en-US" dirty="0" smtClean="0">
                  <a:sym typeface="Symbol"/>
                </a:rPr>
                <a:t>= (3)</a:t>
              </a:r>
              <a:r>
                <a:rPr lang="en-US" altLang="en-US" baseline="30000" dirty="0" smtClean="0">
                  <a:sym typeface="Symbol"/>
                </a:rPr>
                <a:t>2</a:t>
              </a:r>
              <a:endParaRPr lang="en-US" alt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852269" y="3100922"/>
            <a:ext cx="3010913" cy="1180102"/>
            <a:chOff x="6777705" y="2410441"/>
            <a:chExt cx="2737194" cy="956073"/>
          </a:xfrm>
        </p:grpSpPr>
        <p:sp>
          <p:nvSpPr>
            <p:cNvPr id="109" name="Rounded Rectangle 108"/>
            <p:cNvSpPr/>
            <p:nvPr/>
          </p:nvSpPr>
          <p:spPr>
            <a:xfrm>
              <a:off x="6877080" y="2455180"/>
              <a:ext cx="2526066" cy="911334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10" name="Rectangle 2"/>
            <p:cNvSpPr txBox="1">
              <a:spLocks noChangeArrowheads="1"/>
            </p:cNvSpPr>
            <p:nvPr/>
          </p:nvSpPr>
          <p:spPr>
            <a:xfrm>
              <a:off x="6777705" y="2410441"/>
              <a:ext cx="2737194" cy="828996"/>
            </a:xfrm>
            <a:prstGeom prst="round2DiagRect">
              <a:avLst/>
            </a:prstGeom>
          </p:spPr>
          <p:txBody>
            <a:bodyPr/>
            <a:lstStyle>
              <a:defPPr>
                <a:defRPr lang="en-US"/>
              </a:defPPr>
              <a:lvl1pPr algn="ctr">
                <a:lnSpc>
                  <a:spcPts val="2000"/>
                </a:lnSpc>
                <a:spcBef>
                  <a:spcPct val="0"/>
                </a:spcBef>
                <a:defRPr sz="1600" b="1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  <a:cs typeface="+mj-cs"/>
                </a:defRPr>
              </a:lvl1pPr>
            </a:lstStyle>
            <a:p>
              <a:r>
                <a:rPr lang="en-US" altLang="en-US" dirty="0">
                  <a:sym typeface="Symbol"/>
                </a:rPr>
                <a:t>6 non-square numbers between the two </a:t>
              </a:r>
            </a:p>
            <a:p>
              <a:r>
                <a:rPr lang="en-US" altLang="en-US" dirty="0">
                  <a:sym typeface="Symbol"/>
                </a:rPr>
                <a:t>square numbers </a:t>
              </a:r>
              <a:r>
                <a:rPr lang="en-US" altLang="en-US" dirty="0" smtClean="0">
                  <a:sym typeface="Symbol"/>
                </a:rPr>
                <a:t>9 = (3)</a:t>
              </a:r>
              <a:r>
                <a:rPr lang="en-US" altLang="en-US" baseline="30000" dirty="0" smtClean="0">
                  <a:sym typeface="Symbol"/>
                </a:rPr>
                <a:t>2</a:t>
              </a:r>
              <a:endParaRPr lang="en-US" altLang="en-US" dirty="0">
                <a:sym typeface="Symbol"/>
              </a:endParaRPr>
            </a:p>
            <a:p>
              <a:r>
                <a:rPr lang="en-US" altLang="en-US" dirty="0">
                  <a:sym typeface="Symbol"/>
                </a:rPr>
                <a:t>and </a:t>
              </a:r>
              <a:r>
                <a:rPr lang="en-US" altLang="en-US" dirty="0" smtClean="0">
                  <a:sym typeface="Symbol"/>
                </a:rPr>
                <a:t>16 = (4)</a:t>
              </a:r>
              <a:r>
                <a:rPr lang="en-US" altLang="en-US" baseline="30000" dirty="0" smtClean="0">
                  <a:sym typeface="Symbol"/>
                </a:rPr>
                <a:t>2</a:t>
              </a:r>
              <a:endParaRPr lang="en-US" alt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36263" y="3112025"/>
            <a:ext cx="2842924" cy="1157896"/>
            <a:chOff x="1272618" y="4848225"/>
            <a:chExt cx="2842924" cy="1157896"/>
          </a:xfrm>
        </p:grpSpPr>
        <p:sp>
          <p:nvSpPr>
            <p:cNvPr id="111" name="Rounded Rectangle 110"/>
            <p:cNvSpPr/>
            <p:nvPr/>
          </p:nvSpPr>
          <p:spPr>
            <a:xfrm>
              <a:off x="1318088" y="4894116"/>
              <a:ext cx="2790350" cy="1112005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12" name="Rectangle 2"/>
            <p:cNvSpPr txBox="1">
              <a:spLocks noChangeArrowheads="1"/>
            </p:cNvSpPr>
            <p:nvPr/>
          </p:nvSpPr>
          <p:spPr>
            <a:xfrm>
              <a:off x="1272618" y="4848225"/>
              <a:ext cx="2842924" cy="1073758"/>
            </a:xfrm>
            <a:prstGeom prst="round2DiagRect">
              <a:avLst/>
            </a:prstGeom>
          </p:spPr>
          <p:txBody>
            <a:bodyPr/>
            <a:lstStyle>
              <a:defPPr>
                <a:defRPr lang="en-US"/>
              </a:defPPr>
              <a:lvl1pPr algn="ctr">
                <a:lnSpc>
                  <a:spcPts val="2000"/>
                </a:lnSpc>
                <a:spcBef>
                  <a:spcPct val="0"/>
                </a:spcBef>
                <a:defRPr sz="1600" b="1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  <a:cs typeface="+mj-cs"/>
                </a:defRPr>
              </a:lvl1pPr>
            </a:lstStyle>
            <a:p>
              <a:r>
                <a:rPr lang="en-US" altLang="en-US" dirty="0">
                  <a:sym typeface="Symbol"/>
                </a:rPr>
                <a:t>8 non-square numbers between the two square numbers </a:t>
              </a:r>
              <a:r>
                <a:rPr lang="en-US" altLang="en-US" dirty="0" smtClean="0">
                  <a:sym typeface="Symbol"/>
                </a:rPr>
                <a:t>16 = (4)</a:t>
              </a:r>
              <a:r>
                <a:rPr lang="en-US" altLang="en-US" baseline="30000" dirty="0" smtClean="0">
                  <a:sym typeface="Symbol"/>
                </a:rPr>
                <a:t>2</a:t>
              </a:r>
              <a:r>
                <a:rPr lang="en-US" altLang="en-US" dirty="0" smtClean="0">
                  <a:sym typeface="Symbol"/>
                </a:rPr>
                <a:t> and 25 = (5)</a:t>
              </a:r>
              <a:r>
                <a:rPr lang="en-US" altLang="en-US" baseline="30000" dirty="0" smtClean="0">
                  <a:sym typeface="Symbol"/>
                </a:rPr>
                <a:t>2</a:t>
              </a:r>
              <a:endParaRPr lang="en-US" altLang="en-US" dirty="0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449176" y="938548"/>
            <a:ext cx="587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(1)</a:t>
            </a:r>
            <a:r>
              <a:rPr lang="en-US" b="1" baseline="30000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b="1" baseline="30000" dirty="0">
              <a:solidFill>
                <a:srgbClr val="7BED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065565" y="938548"/>
            <a:ext cx="587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(2)</a:t>
            </a:r>
            <a:r>
              <a:rPr lang="en-US" b="1" baseline="30000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b="1" baseline="30000" dirty="0">
              <a:solidFill>
                <a:srgbClr val="7BED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235562" y="938548"/>
            <a:ext cx="587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(3)</a:t>
            </a:r>
            <a:r>
              <a:rPr lang="en-US" b="1" baseline="30000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b="1" baseline="30000" dirty="0">
              <a:solidFill>
                <a:srgbClr val="7BED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4745182" y="938548"/>
            <a:ext cx="587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(4)</a:t>
            </a:r>
            <a:r>
              <a:rPr lang="en-US" b="1" baseline="30000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b="1" baseline="30000" dirty="0">
              <a:solidFill>
                <a:srgbClr val="7BED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106641" y="938548"/>
            <a:ext cx="587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(5)</a:t>
            </a:r>
            <a:r>
              <a:rPr lang="en-US" b="1" baseline="30000" dirty="0" smtClean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b="1" baseline="30000" dirty="0">
              <a:solidFill>
                <a:srgbClr val="7BED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1945785" y="3117057"/>
            <a:ext cx="2823880" cy="1147832"/>
            <a:chOff x="1638756" y="4807044"/>
            <a:chExt cx="2333785" cy="1043484"/>
          </a:xfrm>
        </p:grpSpPr>
        <p:sp>
          <p:nvSpPr>
            <p:cNvPr id="124" name="Rounded Rectangle 123"/>
            <p:cNvSpPr/>
            <p:nvPr/>
          </p:nvSpPr>
          <p:spPr>
            <a:xfrm>
              <a:off x="1696257" y="4830993"/>
              <a:ext cx="2225406" cy="1010913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25" name="Rectangle 2"/>
            <p:cNvSpPr txBox="1">
              <a:spLocks noChangeArrowheads="1"/>
            </p:cNvSpPr>
            <p:nvPr/>
          </p:nvSpPr>
          <p:spPr>
            <a:xfrm>
              <a:off x="1638756" y="4807044"/>
              <a:ext cx="2333785" cy="1043484"/>
            </a:xfrm>
            <a:prstGeom prst="round2DiagRect">
              <a:avLst/>
            </a:prstGeom>
          </p:spPr>
          <p:txBody>
            <a:bodyPr/>
            <a:lstStyle>
              <a:defPPr>
                <a:defRPr lang="en-US"/>
              </a:defPPr>
              <a:lvl1pPr algn="ctr">
                <a:lnSpc>
                  <a:spcPts val="2000"/>
                </a:lnSpc>
                <a:spcBef>
                  <a:spcPct val="0"/>
                </a:spcBef>
                <a:defRPr sz="1600" b="1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  <a:cs typeface="+mj-cs"/>
                </a:defRPr>
              </a:lvl1pPr>
            </a:lstStyle>
            <a:p>
              <a:r>
                <a:rPr lang="en-US" altLang="en-US" dirty="0">
                  <a:sym typeface="Symbol"/>
                </a:rPr>
                <a:t>Observe the interesting </a:t>
              </a:r>
            </a:p>
            <a:p>
              <a:r>
                <a:rPr lang="en-US" altLang="en-US" dirty="0">
                  <a:sym typeface="Symbol"/>
                </a:rPr>
                <a:t>pattern between two consecutive square </a:t>
              </a:r>
            </a:p>
            <a:p>
              <a:r>
                <a:rPr lang="en-US" altLang="en-US" dirty="0">
                  <a:sym typeface="Symbol"/>
                </a:rPr>
                <a:t>numbers.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515250" y="2915964"/>
            <a:ext cx="3723316" cy="1295400"/>
            <a:chOff x="1033574" y="4713979"/>
            <a:chExt cx="3384833" cy="1332488"/>
          </a:xfrm>
        </p:grpSpPr>
        <p:sp>
          <p:nvSpPr>
            <p:cNvPr id="127" name="Rounded Rectangle 126"/>
            <p:cNvSpPr/>
            <p:nvPr/>
          </p:nvSpPr>
          <p:spPr>
            <a:xfrm>
              <a:off x="1092046" y="4713979"/>
              <a:ext cx="3324815" cy="1332488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28" name="Rectangle 2"/>
            <p:cNvSpPr txBox="1">
              <a:spLocks noChangeArrowheads="1"/>
            </p:cNvSpPr>
            <p:nvPr/>
          </p:nvSpPr>
          <p:spPr>
            <a:xfrm>
              <a:off x="1033574" y="4762044"/>
              <a:ext cx="3384833" cy="891345"/>
            </a:xfrm>
            <a:prstGeom prst="round2DiagRect">
              <a:avLst/>
            </a:prstGeom>
          </p:spPr>
          <p:txBody>
            <a:bodyPr/>
            <a:lstStyle>
              <a:defPPr>
                <a:defRPr lang="en-US"/>
              </a:defPPr>
              <a:lvl1pPr algn="ctr">
                <a:lnSpc>
                  <a:spcPts val="2000"/>
                </a:lnSpc>
                <a:spcBef>
                  <a:spcPct val="0"/>
                </a:spcBef>
                <a:defRPr sz="1600" b="1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  <a:cs typeface="+mj-cs"/>
                </a:defRPr>
              </a:lvl1pPr>
            </a:lstStyle>
            <a:p>
              <a:r>
                <a:rPr lang="en-US" altLang="en-US" dirty="0">
                  <a:sym typeface="Symbol"/>
                </a:rPr>
                <a:t>The numbers  of terms between 2 square numbers follow the pattern 2 multiplied by  the first square numbers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861266" y="3115656"/>
            <a:ext cx="2992919" cy="1150634"/>
            <a:chOff x="1250923" y="4866442"/>
            <a:chExt cx="2992919" cy="950936"/>
          </a:xfrm>
        </p:grpSpPr>
        <p:sp>
          <p:nvSpPr>
            <p:cNvPr id="113" name="Rounded Rectangle 112"/>
            <p:cNvSpPr/>
            <p:nvPr/>
          </p:nvSpPr>
          <p:spPr>
            <a:xfrm>
              <a:off x="1393809" y="4921646"/>
              <a:ext cx="2696953" cy="895732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18" name="Rectangle 2"/>
            <p:cNvSpPr txBox="1">
              <a:spLocks noChangeArrowheads="1"/>
            </p:cNvSpPr>
            <p:nvPr/>
          </p:nvSpPr>
          <p:spPr>
            <a:xfrm>
              <a:off x="1250923" y="4866442"/>
              <a:ext cx="2992919" cy="938926"/>
            </a:xfrm>
            <a:prstGeom prst="round2DiagRect">
              <a:avLst/>
            </a:prstGeom>
          </p:spPr>
          <p:txBody>
            <a:bodyPr/>
            <a:lstStyle>
              <a:defPPr>
                <a:defRPr lang="en-US"/>
              </a:defPPr>
              <a:lvl1pPr algn="ctr">
                <a:lnSpc>
                  <a:spcPts val="2000"/>
                </a:lnSpc>
                <a:spcBef>
                  <a:spcPct val="0"/>
                </a:spcBef>
                <a:defRPr sz="1600" b="1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  <a:cs typeface="+mj-cs"/>
                </a:defRPr>
              </a:lvl1pPr>
            </a:lstStyle>
            <a:p>
              <a:r>
                <a:rPr lang="en-US" altLang="en-US" dirty="0">
                  <a:sym typeface="Symbol"/>
                </a:rPr>
                <a:t>These numbers in between the squares are non-perfect square numbers.</a:t>
              </a:r>
            </a:p>
          </p:txBody>
        </p:sp>
      </p:grpSp>
      <p:sp>
        <p:nvSpPr>
          <p:cNvPr id="131" name="Rounded Rectangle 130"/>
          <p:cNvSpPr/>
          <p:nvPr/>
        </p:nvSpPr>
        <p:spPr>
          <a:xfrm>
            <a:off x="2213188" y="239004"/>
            <a:ext cx="4717624" cy="346136"/>
          </a:xfrm>
          <a:prstGeom prst="roundRect">
            <a:avLst>
              <a:gd name="adj" fmla="val 22896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NUMBERS BETWEEN SQUARE NUMBERS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04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0" grpId="0" animBg="1"/>
      <p:bldP spid="117" grpId="0" animBg="1"/>
      <p:bldP spid="116" grpId="0" animBg="1"/>
      <p:bldP spid="115" grpId="0" animBg="1"/>
      <p:bldP spid="4" grpId="0" animBg="1"/>
      <p:bldP spid="79" grpId="0" animBg="1"/>
      <p:bldP spid="80" grpId="0" animBg="1"/>
      <p:bldP spid="82" grpId="0" animBg="1"/>
      <p:bldP spid="81" grpId="0"/>
      <p:bldP spid="83" grpId="0"/>
      <p:bldP spid="85" grpId="0"/>
      <p:bldP spid="114" grpId="0"/>
      <p:bldP spid="121" grpId="0"/>
      <p:bldP spid="1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52"/>
          <p:cNvSpPr txBox="1"/>
          <p:nvPr/>
        </p:nvSpPr>
        <p:spPr>
          <a:xfrm>
            <a:off x="982293" y="774691"/>
            <a:ext cx="2942007" cy="228600"/>
          </a:xfrm>
          <a:prstGeom prst="round2Diag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85" name="TextBox 52"/>
          <p:cNvSpPr txBox="1"/>
          <p:nvPr/>
        </p:nvSpPr>
        <p:spPr>
          <a:xfrm>
            <a:off x="976578" y="776553"/>
            <a:ext cx="2533434" cy="228600"/>
          </a:xfrm>
          <a:prstGeom prst="round2Diag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9" name="TextBox 52"/>
          <p:cNvSpPr txBox="1"/>
          <p:nvPr/>
        </p:nvSpPr>
        <p:spPr>
          <a:xfrm>
            <a:off x="982293" y="774691"/>
            <a:ext cx="2134366" cy="228600"/>
          </a:xfrm>
          <a:prstGeom prst="round2Diag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3" name="TextBox 52"/>
          <p:cNvSpPr txBox="1"/>
          <p:nvPr/>
        </p:nvSpPr>
        <p:spPr>
          <a:xfrm>
            <a:off x="976579" y="779954"/>
            <a:ext cx="1690422" cy="228600"/>
          </a:xfrm>
          <a:prstGeom prst="round2Diag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7" name="TextBox 52"/>
          <p:cNvSpPr txBox="1"/>
          <p:nvPr/>
        </p:nvSpPr>
        <p:spPr>
          <a:xfrm>
            <a:off x="976578" y="777777"/>
            <a:ext cx="1353486" cy="228600"/>
          </a:xfrm>
          <a:prstGeom prst="round2Diag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1" name="TextBox 52"/>
          <p:cNvSpPr txBox="1"/>
          <p:nvPr/>
        </p:nvSpPr>
        <p:spPr>
          <a:xfrm>
            <a:off x="976578" y="779954"/>
            <a:ext cx="1072310" cy="228600"/>
          </a:xfrm>
          <a:prstGeom prst="round2Diag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5" name="TextBox 52"/>
          <p:cNvSpPr txBox="1"/>
          <p:nvPr/>
        </p:nvSpPr>
        <p:spPr>
          <a:xfrm>
            <a:off x="982980" y="779184"/>
            <a:ext cx="769620" cy="228600"/>
          </a:xfrm>
          <a:prstGeom prst="round2Diag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3" name="TextBox 52"/>
          <p:cNvSpPr txBox="1"/>
          <p:nvPr/>
        </p:nvSpPr>
        <p:spPr>
          <a:xfrm>
            <a:off x="976578" y="779954"/>
            <a:ext cx="502974" cy="228600"/>
          </a:xfrm>
          <a:prstGeom prst="round2Diag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6" name="TextBox 52"/>
          <p:cNvSpPr txBox="1"/>
          <p:nvPr/>
        </p:nvSpPr>
        <p:spPr>
          <a:xfrm>
            <a:off x="2737221" y="1212573"/>
            <a:ext cx="254499" cy="264253"/>
          </a:xfrm>
          <a:prstGeom prst="round2DiagRect">
            <a:avLst/>
          </a:prstGeom>
          <a:solidFill>
            <a:srgbClr val="FFFFCC">
              <a:alpha val="82745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" name="TextBox 52"/>
          <p:cNvSpPr txBox="1"/>
          <p:nvPr/>
        </p:nvSpPr>
        <p:spPr>
          <a:xfrm>
            <a:off x="981511" y="775336"/>
            <a:ext cx="170481" cy="223876"/>
          </a:xfrm>
          <a:prstGeom prst="round2DiagRect">
            <a:avLst>
              <a:gd name="adj1" fmla="val 28959"/>
              <a:gd name="adj2" fmla="val 0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71559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1, 3, 5, 7, 9, 11, 13, 15, 17, 19, 21, 23, 25, 27, 29, 31 . . .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802" y="117543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5517" y="1175437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</a:t>
            </a:r>
            <a:endParaRPr lang="en-US" sz="1600" b="1" baseline="300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9728" y="1502783"/>
            <a:ext cx="2772569" cy="715089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Lets add consecutive odd numbers .</a:t>
            </a:r>
          </a:p>
        </p:txBody>
      </p:sp>
      <p:sp>
        <p:nvSpPr>
          <p:cNvPr id="28" name="TextBox 52"/>
          <p:cNvSpPr txBox="1"/>
          <p:nvPr/>
        </p:nvSpPr>
        <p:spPr>
          <a:xfrm>
            <a:off x="2725879" y="209550"/>
            <a:ext cx="2951025" cy="374571"/>
          </a:xfrm>
          <a:prstGeom prst="round2DiagRect">
            <a:avLst>
              <a:gd name="adj1" fmla="val 29027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ADDING ODD NUMBERS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659125" y="1175437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</a:t>
            </a:r>
            <a:r>
              <a:rPr lang="en-US" sz="1600" b="1" baseline="300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009728" y="1656016"/>
            <a:ext cx="2290008" cy="408623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b="1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 odd number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009728" y="1502783"/>
            <a:ext cx="2152611" cy="715089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sum of first two odd numbers</a:t>
            </a:r>
          </a:p>
        </p:txBody>
      </p:sp>
      <p:sp>
        <p:nvSpPr>
          <p:cNvPr id="32" name="TextBox 52"/>
          <p:cNvSpPr txBox="1"/>
          <p:nvPr/>
        </p:nvSpPr>
        <p:spPr>
          <a:xfrm>
            <a:off x="2737221" y="1633638"/>
            <a:ext cx="254499" cy="264253"/>
          </a:xfrm>
          <a:prstGeom prst="round2DiagRect">
            <a:avLst/>
          </a:prstGeom>
          <a:solidFill>
            <a:srgbClr val="FFFFCC">
              <a:alpha val="82745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59802" y="156868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85517" y="1568684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</a:t>
            </a:r>
            <a:endParaRPr lang="en-US" sz="1600" b="1" baseline="300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59125" y="1568494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600" b="1" baseline="300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009728" y="1502783"/>
            <a:ext cx="2514600" cy="715089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sum of first three odd numbers</a:t>
            </a:r>
          </a:p>
        </p:txBody>
      </p:sp>
      <p:sp>
        <p:nvSpPr>
          <p:cNvPr id="57" name="TextBox 52"/>
          <p:cNvSpPr txBox="1"/>
          <p:nvPr/>
        </p:nvSpPr>
        <p:spPr>
          <a:xfrm>
            <a:off x="2737221" y="2024163"/>
            <a:ext cx="254499" cy="264253"/>
          </a:xfrm>
          <a:prstGeom prst="round2DiagRect">
            <a:avLst/>
          </a:prstGeom>
          <a:solidFill>
            <a:srgbClr val="FFFFCC">
              <a:alpha val="82745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59802" y="196183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385517" y="1961836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</a:t>
            </a:r>
            <a:endParaRPr lang="en-US" sz="1600" b="1" baseline="300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59125" y="1961646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3</a:t>
            </a:r>
            <a:r>
              <a:rPr lang="en-US" sz="1600" b="1" baseline="300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009728" y="1564836"/>
            <a:ext cx="2253534" cy="590983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sum of first four odd numbers</a:t>
            </a:r>
          </a:p>
        </p:txBody>
      </p:sp>
      <p:sp>
        <p:nvSpPr>
          <p:cNvPr id="63" name="TextBox 52"/>
          <p:cNvSpPr txBox="1"/>
          <p:nvPr/>
        </p:nvSpPr>
        <p:spPr>
          <a:xfrm>
            <a:off x="2737221" y="2395638"/>
            <a:ext cx="254499" cy="264253"/>
          </a:xfrm>
          <a:prstGeom prst="round2DiagRect">
            <a:avLst/>
          </a:prstGeom>
          <a:solidFill>
            <a:srgbClr val="FFFFCC">
              <a:alpha val="82745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59802" y="235498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385517" y="2354988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</a:t>
            </a:r>
            <a:endParaRPr lang="en-US" sz="1600" b="1" baseline="300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659125" y="2354798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4</a:t>
            </a:r>
            <a:r>
              <a:rPr lang="en-US" sz="1600" b="1" baseline="300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09728" y="1502783"/>
            <a:ext cx="2152611" cy="715089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sum of first five odd numbers</a:t>
            </a:r>
          </a:p>
        </p:txBody>
      </p:sp>
      <p:sp>
        <p:nvSpPr>
          <p:cNvPr id="69" name="TextBox 52"/>
          <p:cNvSpPr txBox="1"/>
          <p:nvPr/>
        </p:nvSpPr>
        <p:spPr>
          <a:xfrm>
            <a:off x="2737221" y="2795688"/>
            <a:ext cx="254499" cy="264253"/>
          </a:xfrm>
          <a:prstGeom prst="round2DiagRect">
            <a:avLst/>
          </a:prstGeom>
          <a:solidFill>
            <a:srgbClr val="FFFFCC">
              <a:alpha val="82745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59802" y="274814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5517" y="2748140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</a:t>
            </a:r>
            <a:endParaRPr lang="en-US" sz="1600" b="1" baseline="300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659125" y="2747950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5</a:t>
            </a:r>
            <a:r>
              <a:rPr lang="en-US" sz="1600" b="1" baseline="300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009728" y="1502783"/>
            <a:ext cx="2152611" cy="715089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sum of first six odd numbers</a:t>
            </a:r>
          </a:p>
        </p:txBody>
      </p:sp>
      <p:sp>
        <p:nvSpPr>
          <p:cNvPr id="75" name="TextBox 52"/>
          <p:cNvSpPr txBox="1"/>
          <p:nvPr/>
        </p:nvSpPr>
        <p:spPr>
          <a:xfrm>
            <a:off x="2737221" y="3186213"/>
            <a:ext cx="254499" cy="264253"/>
          </a:xfrm>
          <a:prstGeom prst="round2DiagRect">
            <a:avLst/>
          </a:prstGeom>
          <a:solidFill>
            <a:srgbClr val="FFFFCC">
              <a:alpha val="82745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59802" y="314129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36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385517" y="3141292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</a:t>
            </a:r>
            <a:endParaRPr lang="en-US" sz="1600" b="1" baseline="300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59125" y="3141102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6</a:t>
            </a:r>
            <a:r>
              <a:rPr lang="en-US" sz="1600" b="1" baseline="300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009728" y="1523504"/>
            <a:ext cx="2603630" cy="673646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sum of first seven odd numbers</a:t>
            </a:r>
          </a:p>
        </p:txBody>
      </p:sp>
      <p:sp>
        <p:nvSpPr>
          <p:cNvPr id="81" name="TextBox 52"/>
          <p:cNvSpPr txBox="1"/>
          <p:nvPr/>
        </p:nvSpPr>
        <p:spPr>
          <a:xfrm>
            <a:off x="2737221" y="3576738"/>
            <a:ext cx="254499" cy="264253"/>
          </a:xfrm>
          <a:prstGeom prst="round2DiagRect">
            <a:avLst/>
          </a:prstGeom>
          <a:solidFill>
            <a:srgbClr val="FFFFCC">
              <a:alpha val="82745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59802" y="3534444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49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2385517" y="3534444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</a:t>
            </a:r>
            <a:endParaRPr lang="en-US" sz="1600" b="1" baseline="300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659125" y="3534254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7</a:t>
            </a:r>
            <a:r>
              <a:rPr lang="en-US" sz="1600" b="1" baseline="300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009728" y="1502783"/>
            <a:ext cx="2367872" cy="715089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sum of first eight odd numbers</a:t>
            </a:r>
          </a:p>
        </p:txBody>
      </p:sp>
      <p:sp>
        <p:nvSpPr>
          <p:cNvPr id="87" name="TextBox 52"/>
          <p:cNvSpPr txBox="1"/>
          <p:nvPr/>
        </p:nvSpPr>
        <p:spPr>
          <a:xfrm>
            <a:off x="2737221" y="3976788"/>
            <a:ext cx="254499" cy="264253"/>
          </a:xfrm>
          <a:prstGeom prst="round2DiagRect">
            <a:avLst/>
          </a:prstGeom>
          <a:solidFill>
            <a:srgbClr val="FFFFCC">
              <a:alpha val="82745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959802" y="3927596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64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385517" y="3927596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</a:t>
            </a:r>
            <a:endParaRPr lang="en-US" sz="1600" b="1" baseline="300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659125" y="3927406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8</a:t>
            </a:r>
            <a:r>
              <a:rPr lang="en-US" sz="1600" b="1" baseline="300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009728" y="1502783"/>
            <a:ext cx="2260242" cy="715089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sum of first nine odd numbers</a:t>
            </a:r>
          </a:p>
        </p:txBody>
      </p:sp>
      <p:sp>
        <p:nvSpPr>
          <p:cNvPr id="93" name="TextBox 52"/>
          <p:cNvSpPr txBox="1"/>
          <p:nvPr/>
        </p:nvSpPr>
        <p:spPr>
          <a:xfrm>
            <a:off x="2737221" y="4357788"/>
            <a:ext cx="254499" cy="264253"/>
          </a:xfrm>
          <a:prstGeom prst="round2DiagRect">
            <a:avLst/>
          </a:prstGeom>
          <a:solidFill>
            <a:srgbClr val="FFFFCC">
              <a:alpha val="82745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b="1" dirty="0">
              <a:solidFill>
                <a:srgbClr val="C00000"/>
              </a:solidFill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959802" y="4320747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81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386320" y="4320747"/>
            <a:ext cx="378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</a:t>
            </a:r>
            <a:endParaRPr lang="en-US" sz="1600" b="1" baseline="30000" dirty="0" smtClean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659125" y="4320557"/>
            <a:ext cx="410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9</a:t>
            </a:r>
            <a:r>
              <a:rPr lang="en-US" sz="1600" b="1" baseline="30000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386320" y="4596972"/>
            <a:ext cx="1135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</a:t>
            </a:r>
            <a:r>
              <a:rPr lang="en-US" sz="1600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 ……….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3738" y="714910"/>
            <a:ext cx="28725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+</a:t>
            </a:r>
            <a:endParaRPr lang="en-US" sz="1600" b="1" dirty="0">
              <a:solidFill>
                <a:srgbClr val="00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35756" y="7149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+</a:t>
            </a:r>
            <a:endParaRPr lang="en-US" sz="1600" b="1" dirty="0">
              <a:solidFill>
                <a:srgbClr val="00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616685" y="7149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+</a:t>
            </a:r>
            <a:endParaRPr lang="en-US" sz="1600" b="1" dirty="0">
              <a:solidFill>
                <a:srgbClr val="00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903943" y="7149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+</a:t>
            </a:r>
            <a:endParaRPr lang="en-US" sz="1600" b="1" dirty="0">
              <a:solidFill>
                <a:srgbClr val="00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191198" y="7149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+</a:t>
            </a:r>
            <a:endParaRPr lang="en-US" sz="1600" b="1" dirty="0">
              <a:solidFill>
                <a:srgbClr val="00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601178" y="7149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+</a:t>
            </a:r>
            <a:endParaRPr lang="en-US" sz="1600" b="1" dirty="0">
              <a:solidFill>
                <a:srgbClr val="00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002121" y="7149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+</a:t>
            </a:r>
            <a:endParaRPr lang="en-US" sz="1600" b="1" dirty="0">
              <a:solidFill>
                <a:srgbClr val="00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427498" y="7149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+</a:t>
            </a:r>
            <a:endParaRPr lang="en-US" sz="1600" b="1" dirty="0">
              <a:solidFill>
                <a:srgbClr val="00FFFF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875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8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500"/>
                            </p:stCondLst>
                            <p:childTnLst>
                              <p:par>
                                <p:cTn id="3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22" presetClass="entr" presetSubtype="8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8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500"/>
                            </p:stCondLst>
                            <p:childTnLst>
                              <p:par>
                                <p:cTn id="4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22" presetClass="entr" presetSubtype="8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22" presetClass="entr" presetSubtype="8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22" presetClass="entr" presetSubtype="8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500"/>
                            </p:stCondLst>
                            <p:childTnLst>
                              <p:par>
                                <p:cTn id="5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1" grpId="1" animBg="1"/>
      <p:bldP spid="91" grpId="2" animBg="1"/>
      <p:bldP spid="85" grpId="0" animBg="1"/>
      <p:bldP spid="85" grpId="1" animBg="1"/>
      <p:bldP spid="85" grpId="2" animBg="1"/>
      <p:bldP spid="79" grpId="0" animBg="1"/>
      <p:bldP spid="79" grpId="1" animBg="1"/>
      <p:bldP spid="79" grpId="2" animBg="1"/>
      <p:bldP spid="73" grpId="0" animBg="1"/>
      <p:bldP spid="73" grpId="1" animBg="1"/>
      <p:bldP spid="73" grpId="2" animBg="1"/>
      <p:bldP spid="67" grpId="0" animBg="1"/>
      <p:bldP spid="67" grpId="1" animBg="1"/>
      <p:bldP spid="67" grpId="2" animBg="1"/>
      <p:bldP spid="61" grpId="0" animBg="1"/>
      <p:bldP spid="61" grpId="1" animBg="1"/>
      <p:bldP spid="61" grpId="2" animBg="1"/>
      <p:bldP spid="55" grpId="0" animBg="1"/>
      <p:bldP spid="55" grpId="1" animBg="1"/>
      <p:bldP spid="55" grpId="2" animBg="1"/>
      <p:bldP spid="33" grpId="0" animBg="1"/>
      <p:bldP spid="33" grpId="1" animBg="1"/>
      <p:bldP spid="33" grpId="2" animBg="1"/>
      <p:bldP spid="36" grpId="0" animBg="1"/>
      <p:bldP spid="29" grpId="0" animBg="1"/>
      <p:bldP spid="29" grpId="1" animBg="1"/>
      <p:bldP spid="29" grpId="2" animBg="1"/>
      <p:bldP spid="3" grpId="0" build="p"/>
      <p:bldP spid="5" grpId="0" build="p"/>
      <p:bldP spid="6" grpId="0" build="p"/>
      <p:bldP spid="27" grpId="0" animBg="1"/>
      <p:bldP spid="27" grpId="1" animBg="1"/>
      <p:bldP spid="28" grpId="0" animBg="1"/>
      <p:bldP spid="48" grpId="0" animBg="1"/>
      <p:bldP spid="48" grpId="1" animBg="1"/>
      <p:bldP spid="48" grpId="2" animBg="1"/>
      <p:bldP spid="31" grpId="0" animBg="1"/>
      <p:bldP spid="31" grpId="1" animBg="1"/>
      <p:bldP spid="31" grpId="2" animBg="1"/>
      <p:bldP spid="32" grpId="0" animBg="1"/>
      <p:bldP spid="34" grpId="0" build="p"/>
      <p:bldP spid="35" grpId="0" build="p"/>
      <p:bldP spid="56" grpId="0" animBg="1"/>
      <p:bldP spid="56" grpId="1" animBg="1"/>
      <p:bldP spid="56" grpId="2" animBg="1"/>
      <p:bldP spid="57" grpId="0" animBg="1"/>
      <p:bldP spid="58" grpId="0" build="p"/>
      <p:bldP spid="59" grpId="0" build="p"/>
      <p:bldP spid="62" grpId="0" animBg="1"/>
      <p:bldP spid="62" grpId="1" animBg="1"/>
      <p:bldP spid="62" grpId="2" animBg="1"/>
      <p:bldP spid="63" grpId="0" animBg="1"/>
      <p:bldP spid="64" grpId="0" build="p"/>
      <p:bldP spid="65" grpId="0" build="p"/>
      <p:bldP spid="68" grpId="0" animBg="1"/>
      <p:bldP spid="68" grpId="1" animBg="1"/>
      <p:bldP spid="68" grpId="2" animBg="1"/>
      <p:bldP spid="69" grpId="0" animBg="1"/>
      <p:bldP spid="70" grpId="0" build="p"/>
      <p:bldP spid="71" grpId="0" build="p"/>
      <p:bldP spid="74" grpId="0" animBg="1"/>
      <p:bldP spid="74" grpId="1" animBg="1"/>
      <p:bldP spid="74" grpId="2" animBg="1"/>
      <p:bldP spid="75" grpId="0" animBg="1"/>
      <p:bldP spid="76" grpId="0" build="p"/>
      <p:bldP spid="77" grpId="0" build="p"/>
      <p:bldP spid="80" grpId="0" animBg="1"/>
      <p:bldP spid="80" grpId="1" animBg="1"/>
      <p:bldP spid="80" grpId="2" animBg="1"/>
      <p:bldP spid="81" grpId="0" animBg="1"/>
      <p:bldP spid="82" grpId="0" build="p"/>
      <p:bldP spid="83" grpId="0" build="p"/>
      <p:bldP spid="86" grpId="0" animBg="1"/>
      <p:bldP spid="86" grpId="1" animBg="1"/>
      <p:bldP spid="86" grpId="2" animBg="1"/>
      <p:bldP spid="87" grpId="0" animBg="1"/>
      <p:bldP spid="88" grpId="0" build="p"/>
      <p:bldP spid="89" grpId="0" build="p"/>
      <p:bldP spid="92" grpId="0" animBg="1"/>
      <p:bldP spid="92" grpId="1" animBg="1"/>
      <p:bldP spid="92" grpId="2" animBg="1"/>
      <p:bldP spid="93" grpId="0" animBg="1"/>
      <p:bldP spid="94" grpId="0" build="p"/>
      <p:bldP spid="95" grpId="0" build="p"/>
      <p:bldP spid="97" grpId="0" build="p"/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  <p:bldP spid="2" grpId="11"/>
      <p:bldP spid="2" grpId="12"/>
      <p:bldP spid="2" grpId="13"/>
      <p:bldP spid="2" grpId="14"/>
      <p:bldP spid="2" grpId="15"/>
      <p:bldP spid="98" grpId="0"/>
      <p:bldP spid="98" grpId="1"/>
      <p:bldP spid="98" grpId="2"/>
      <p:bldP spid="98" grpId="3"/>
      <p:bldP spid="98" grpId="4"/>
      <p:bldP spid="98" grpId="5"/>
      <p:bldP spid="98" grpId="6"/>
      <p:bldP spid="98" grpId="7"/>
      <p:bldP spid="98" grpId="8"/>
      <p:bldP spid="98" grpId="9"/>
      <p:bldP spid="98" grpId="10"/>
      <p:bldP spid="98" grpId="11"/>
      <p:bldP spid="98" grpId="12"/>
      <p:bldP spid="98" grpId="13"/>
      <p:bldP spid="99" grpId="0"/>
      <p:bldP spid="99" grpId="1"/>
      <p:bldP spid="99" grpId="2"/>
      <p:bldP spid="99" grpId="3"/>
      <p:bldP spid="99" grpId="4"/>
      <p:bldP spid="99" grpId="5"/>
      <p:bldP spid="99" grpId="6"/>
      <p:bldP spid="99" grpId="7"/>
      <p:bldP spid="99" grpId="8"/>
      <p:bldP spid="99" grpId="9"/>
      <p:bldP spid="99" grpId="10"/>
      <p:bldP spid="99" grpId="11"/>
      <p:bldP spid="100" grpId="0"/>
      <p:bldP spid="100" grpId="1"/>
      <p:bldP spid="100" grpId="2"/>
      <p:bldP spid="100" grpId="3"/>
      <p:bldP spid="100" grpId="4"/>
      <p:bldP spid="100" grpId="5"/>
      <p:bldP spid="100" grpId="6"/>
      <p:bldP spid="100" grpId="7"/>
      <p:bldP spid="100" grpId="8"/>
      <p:bldP spid="100" grpId="9"/>
      <p:bldP spid="101" grpId="0"/>
      <p:bldP spid="101" grpId="1"/>
      <p:bldP spid="101" grpId="2"/>
      <p:bldP spid="101" grpId="3"/>
      <p:bldP spid="101" grpId="4"/>
      <p:bldP spid="101" grpId="5"/>
      <p:bldP spid="101" grpId="6"/>
      <p:bldP spid="101" grpId="7"/>
      <p:bldP spid="102" grpId="0"/>
      <p:bldP spid="102" grpId="1"/>
      <p:bldP spid="102" grpId="2"/>
      <p:bldP spid="102" grpId="3"/>
      <p:bldP spid="102" grpId="4"/>
      <p:bldP spid="102" grpId="5"/>
      <p:bldP spid="103" grpId="0"/>
      <p:bldP spid="103" grpId="1"/>
      <p:bldP spid="103" grpId="2"/>
      <p:bldP spid="103" grpId="3"/>
      <p:bldP spid="104" grpId="0"/>
      <p:bldP spid="10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2"/>
          <p:cNvSpPr txBox="1"/>
          <p:nvPr/>
        </p:nvSpPr>
        <p:spPr>
          <a:xfrm>
            <a:off x="1841430" y="323719"/>
            <a:ext cx="5461141" cy="374571"/>
          </a:xfrm>
          <a:prstGeom prst="round2DiagRect">
            <a:avLst>
              <a:gd name="adj1" fmla="val 28873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Product of two consecutive even or odd numbers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908" y="3181350"/>
            <a:ext cx="1373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11 × 13</a:t>
            </a:r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6228" y="3181350"/>
            <a:ext cx="1376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(12 – 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4032" y="3181350"/>
            <a:ext cx="161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×  (12 + 1)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84321" y="3181350"/>
            <a:ext cx="1213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12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7908" y="3535680"/>
            <a:ext cx="122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14</a:t>
            </a:r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6229" y="3535680"/>
            <a:ext cx="1376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(13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71688" y="3535680"/>
            <a:ext cx="153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×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(13 + 1)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4320" y="3535680"/>
            <a:ext cx="1213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13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7908" y="3901440"/>
            <a:ext cx="122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25</a:t>
            </a:r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5643" y="3901440"/>
            <a:ext cx="139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(24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74034" y="3901440"/>
            <a:ext cx="1457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×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(24 + 1)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4321" y="3901440"/>
            <a:ext cx="1213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24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7908" y="4267200"/>
            <a:ext cx="1220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18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20</a:t>
            </a:r>
            <a:endParaRPr lang="en-US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61229" y="4267200"/>
            <a:ext cx="1477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(19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91963" y="4267200"/>
            <a:ext cx="1457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×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(19 + 1)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02250" y="4267200"/>
            <a:ext cx="1195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19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53861" y="871625"/>
            <a:ext cx="2218589" cy="1161597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Lets us take 2 consecutive odd numbers 11 &amp; 13.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58184" y="1418164"/>
            <a:ext cx="1997042" cy="1673606"/>
          </a:xfrm>
          <a:prstGeom prst="roundRect">
            <a:avLst>
              <a:gd name="adj" fmla="val 6198"/>
            </a:avLst>
          </a:prstGeom>
          <a:solidFill>
            <a:srgbClr val="FFC000">
              <a:alpha val="41000"/>
            </a:srgbClr>
          </a:solidFill>
          <a:ln w="28575"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  <a:latin typeface="Bookman Old Style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74737" y="891447"/>
            <a:ext cx="1413514" cy="437132"/>
            <a:chOff x="837623" y="3353693"/>
            <a:chExt cx="764625" cy="286003"/>
          </a:xfrm>
        </p:grpSpPr>
        <p:sp>
          <p:nvSpPr>
            <p:cNvPr id="33" name="Pentagon 32"/>
            <p:cNvSpPr/>
            <p:nvPr/>
          </p:nvSpPr>
          <p:spPr>
            <a:xfrm rot="10800000" flipH="1">
              <a:off x="839055" y="3363615"/>
              <a:ext cx="763193" cy="276081"/>
            </a:xfrm>
            <a:prstGeom prst="homePlate">
              <a:avLst/>
            </a:prstGeom>
            <a:solidFill>
              <a:srgbClr val="CCFF66">
                <a:alpha val="62745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7623" y="3353693"/>
              <a:ext cx="740138" cy="261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Example</a:t>
              </a:r>
              <a:endParaRPr lang="en-US" sz="2000" b="1" baseline="30000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1540067" y="2767717"/>
            <a:ext cx="774091" cy="252262"/>
          </a:xfrm>
          <a:prstGeom prst="roundRect">
            <a:avLst/>
          </a:prstGeom>
          <a:solidFill>
            <a:srgbClr val="7BEDB1">
              <a:alpha val="55000"/>
            </a:srgbClr>
          </a:solidFill>
          <a:ln w="285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942531" y="2449949"/>
            <a:ext cx="748790" cy="249729"/>
          </a:xfrm>
          <a:prstGeom prst="roundRect">
            <a:avLst>
              <a:gd name="adj" fmla="val 11197"/>
            </a:avLst>
          </a:prstGeom>
          <a:solidFill>
            <a:srgbClr val="00FFFF">
              <a:alpha val="32000"/>
            </a:srgbClr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989456" y="2449322"/>
            <a:ext cx="749808" cy="246888"/>
          </a:xfrm>
          <a:prstGeom prst="roundRect">
            <a:avLst/>
          </a:prstGeom>
          <a:solidFill>
            <a:srgbClr val="00FFFF">
              <a:alpha val="32000"/>
            </a:srgbClr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13621" y="139167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20761" y="2404575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(12 + 1)</a:t>
            </a:r>
            <a:endParaRPr 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88430" y="2404575"/>
            <a:ext cx="86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(12 – 1)</a:t>
            </a:r>
            <a:endParaRPr lang="en-US" sz="1400" b="1" dirty="0">
              <a:solidFill>
                <a:srgbClr val="CC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20482" y="2736743"/>
            <a:ext cx="1205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12</a:t>
            </a:r>
            <a:r>
              <a:rPr lang="en-US" sz="1400" b="1" baseline="30000" dirty="0" smtClean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400" b="1" dirty="0" smtClean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- 1</a:t>
            </a:r>
            <a:r>
              <a:rPr lang="en-US" sz="1400" b="1" baseline="30000" dirty="0" smtClean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endParaRPr lang="en-US" sz="1400" b="1" baseline="30000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24500" y="1421061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13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" name="Curved Right Arrow 2"/>
          <p:cNvSpPr/>
          <p:nvPr/>
        </p:nvSpPr>
        <p:spPr>
          <a:xfrm rot="3667410" flipH="1">
            <a:off x="2228011" y="1671836"/>
            <a:ext cx="222434" cy="447110"/>
          </a:xfrm>
          <a:prstGeom prst="curvedRightArrow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67" name="Curved Right Arrow 66"/>
          <p:cNvSpPr/>
          <p:nvPr/>
        </p:nvSpPr>
        <p:spPr>
          <a:xfrm rot="18232017">
            <a:off x="1238442" y="1663703"/>
            <a:ext cx="216331" cy="451332"/>
          </a:xfrm>
          <a:prstGeom prst="curvedRightArrow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610090" y="184531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12</a:t>
            </a:r>
            <a:endParaRPr lang="en-US" sz="1400" b="1" dirty="0">
              <a:solidFill>
                <a:srgbClr val="FF7C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21284" y="1619188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+1</a:t>
            </a:r>
            <a:endParaRPr 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71909" y="161918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-1</a:t>
            </a:r>
            <a:endParaRPr 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503936" y="2132838"/>
            <a:ext cx="694533" cy="283464"/>
            <a:chOff x="3844133" y="6099812"/>
            <a:chExt cx="694533" cy="283464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3844133" y="6099812"/>
              <a:ext cx="354584" cy="279082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182050" y="6099812"/>
              <a:ext cx="356616" cy="283464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3353861" y="1247078"/>
            <a:ext cx="1420074" cy="456196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Similarly,</a:t>
            </a: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6030428" y="1117596"/>
            <a:ext cx="2180436" cy="209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209503" y="1560219"/>
            <a:ext cx="187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pt-BR" sz="1600" b="1" i="1" dirty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dirty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 + 1) </a:t>
            </a:r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× (</a:t>
            </a:r>
            <a:r>
              <a:rPr lang="pt-BR" sz="1600" b="1" i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pt-BR" sz="1600" b="1" dirty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– 1)  </a:t>
            </a:r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  = </a:t>
            </a:r>
            <a:r>
              <a:rPr lang="pt-BR" sz="1600" b="1" i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baseline="30000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 – 1 </a:t>
            </a:r>
            <a:endParaRPr lang="pt-BR" sz="1600" b="1" dirty="0">
              <a:solidFill>
                <a:srgbClr val="CC0099"/>
              </a:solidFill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52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31" grpId="0" animBg="1"/>
      <p:bldP spid="31" grpId="1" animBg="1"/>
      <p:bldP spid="41" grpId="0" animBg="1"/>
      <p:bldP spid="42" grpId="0" animBg="1"/>
      <p:bldP spid="43" grpId="0" animBg="1"/>
      <p:bldP spid="44" grpId="0" animBg="1"/>
      <p:bldP spid="53" grpId="0"/>
      <p:bldP spid="57" grpId="0"/>
      <p:bldP spid="58" grpId="0"/>
      <p:bldP spid="60" grpId="0"/>
      <p:bldP spid="64" grpId="0"/>
      <p:bldP spid="3" grpId="0" animBg="1"/>
      <p:bldP spid="67" grpId="0" animBg="1"/>
      <p:bldP spid="68" grpId="0"/>
      <p:bldP spid="69" grpId="0"/>
      <p:bldP spid="70" grpId="0"/>
      <p:bldP spid="47" grpId="0" animBg="1"/>
      <p:bldP spid="47" grpId="1" animBg="1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0268" y="259186"/>
            <a:ext cx="4565052" cy="36933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 more patterns in square numbers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8" b="94664" l="870" r="99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8" b="4567"/>
          <a:stretch/>
        </p:blipFill>
        <p:spPr bwMode="auto">
          <a:xfrm>
            <a:off x="446688" y="990711"/>
            <a:ext cx="5373141" cy="27728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2277" y="1325331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2277" y="1674819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11</a:t>
            </a:r>
            <a:r>
              <a:rPr lang="en-US" sz="16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=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2277" y="2024307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111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2277" y="2373795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1111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2277" y="2723283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11111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277" y="3072770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111111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76611" y="1325331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</a:t>
            </a:r>
            <a:r>
              <a:rPr lang="en-US" sz="16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endParaRPr lang="en-US" sz="1600" b="1" baseline="30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9824" y="1674819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1 2 1</a:t>
            </a:r>
            <a:r>
              <a:rPr lang="en-US" sz="16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endParaRPr lang="en-US" sz="1600" b="1" baseline="30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5215" y="2024307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1  2  3  2  1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7896" y="2373795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1  2  3  4  3  2  1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5310" y="2723283"/>
            <a:ext cx="2610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1  2  3  4  5  4  3  2  1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13257" y="3072770"/>
            <a:ext cx="3094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1  2  3  4  5  6 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5  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4  3  2  1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7374" y="1317638"/>
            <a:ext cx="1733292" cy="593866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</a:lstStyle>
          <a:p>
            <a:r>
              <a:rPr lang="en-US" sz="1600" dirty="0">
                <a:solidFill>
                  <a:srgbClr val="FFFF00"/>
                </a:solidFill>
              </a:rPr>
              <a:t>Observe the pattern</a:t>
            </a:r>
          </a:p>
        </p:txBody>
      </p:sp>
    </p:spTree>
    <p:extLst>
      <p:ext uri="{BB962C8B-B14F-4D97-AF65-F5344CB8AC3E}">
        <p14:creationId xmlns:p14="http://schemas.microsoft.com/office/powerpoint/2010/main" val="41031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1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1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1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1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1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17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2" dur="1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1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8" fill="hold">
                          <p:stCondLst>
                            <p:cond delay="indefinite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1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3" fill="hold">
                          <p:stCondLst>
                            <p:cond delay="indefinite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1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6" grpId="0"/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6" grpId="0"/>
          <p:bldP spid="17" grpId="0"/>
          <p:bldP spid="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88" b="94664" l="870" r="99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8" b="4567"/>
          <a:stretch/>
        </p:blipFill>
        <p:spPr bwMode="auto">
          <a:xfrm>
            <a:off x="446688" y="990711"/>
            <a:ext cx="5373141" cy="27728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00268" y="259186"/>
            <a:ext cx="4565052" cy="36933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Some more patterns in square numbers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3334" y="136895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7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 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3334" y="171548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67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=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3334" y="2062022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667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3334" y="24085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6667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13334" y="275509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66667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3334" y="3101630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666667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67279" y="136895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49</a:t>
            </a:r>
            <a:r>
              <a:rPr lang="en-US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  <a:endParaRPr lang="en-US" b="1" baseline="30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3623" y="1715486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4 4 8 9</a:t>
            </a:r>
            <a:endParaRPr lang="en-US" b="1" baseline="30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2790" y="2062022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4 4 4 8 8 9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61958" y="2408558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4 4 4 4 8 8 8 9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31125" y="2755094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4 4 4 4 4 8 8 8 8 9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361020" y="310163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4 4 4 4 4 4 8 8 8 8 8 9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65320" y="1478080"/>
            <a:ext cx="1733292" cy="593866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</a:lstStyle>
          <a:p>
            <a:r>
              <a:rPr lang="en-US" sz="1600" dirty="0">
                <a:solidFill>
                  <a:srgbClr val="FFFF00"/>
                </a:solidFill>
              </a:rPr>
              <a:t>Observe the pattern</a:t>
            </a:r>
          </a:p>
        </p:txBody>
      </p:sp>
    </p:spTree>
    <p:extLst>
      <p:ext uri="{BB962C8B-B14F-4D97-AF65-F5344CB8AC3E}">
        <p14:creationId xmlns:p14="http://schemas.microsoft.com/office/powerpoint/2010/main" val="254350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28700" y="414436"/>
            <a:ext cx="6356621" cy="373702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Observe the following pattern and find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missing digits.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92073" y="2302154"/>
            <a:ext cx="946351" cy="251152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38052" y="1979480"/>
            <a:ext cx="639469" cy="235395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53939" y="1658037"/>
            <a:ext cx="340124" cy="22772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16381" y="1336048"/>
            <a:ext cx="182997" cy="221031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75769" y="1616127"/>
            <a:ext cx="314099" cy="22772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21346" y="1616127"/>
            <a:ext cx="309204" cy="22772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11824" y="1316998"/>
            <a:ext cx="182997" cy="221031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507940" y="1316998"/>
            <a:ext cx="182997" cy="221031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3" name="Flowchart: Document 12"/>
          <p:cNvSpPr/>
          <p:nvPr/>
        </p:nvSpPr>
        <p:spPr>
          <a:xfrm>
            <a:off x="533400" y="2776559"/>
            <a:ext cx="5409582" cy="1852591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man Old Style" pitchFamily="18" charset="0"/>
                <a:ea typeface="Cambria Math" panose="02040503050406030204" pitchFamily="18" charset="0"/>
              </a:rPr>
              <a:t>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65249" y="926869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69808" y="926869"/>
            <a:ext cx="105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121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9050" y="1253378"/>
            <a:ext cx="76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9808" y="123166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10201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6650" y="1579887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1001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69808" y="153646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2900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1002001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2" y="1906396"/>
            <a:ext cx="121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100001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69808" y="187930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1……2……1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450" y="2232905"/>
            <a:ext cx="160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10000001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69808" y="22290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………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168" y="2876072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40831" y="2876072"/>
            <a:ext cx="467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Observing the above pattern, we have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6434" y="3312251"/>
            <a:ext cx="182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  100001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6434" y="3817535"/>
            <a:ext cx="221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(ii)  10000001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Round Diagonal Corner Rectangle 27"/>
          <p:cNvSpPr/>
          <p:nvPr/>
        </p:nvSpPr>
        <p:spPr>
          <a:xfrm>
            <a:off x="3552983" y="936367"/>
            <a:ext cx="3064588" cy="1112005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3517608" y="938395"/>
            <a:ext cx="3116997" cy="107375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Have the same number of </a:t>
            </a:r>
          </a:p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zeroes before and after the </a:t>
            </a:r>
          </a:p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digit 2 as it was in </a:t>
            </a:r>
          </a:p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original number.</a:t>
            </a:r>
            <a:endParaRPr lang="en-US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100828" y="3366485"/>
            <a:ext cx="639469" cy="252375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882451" y="3366485"/>
            <a:ext cx="632957" cy="252375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86810" y="3312251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10000200001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261187" y="3864387"/>
            <a:ext cx="946351" cy="269271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33706" y="3864387"/>
            <a:ext cx="939351" cy="269271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2582" y="381753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100000020000001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8" grpId="1" animBg="1"/>
      <p:bldP spid="29" grpId="0"/>
      <p:bldP spid="29" grpId="1"/>
      <p:bldP spid="30" grpId="0" animBg="1"/>
      <p:bldP spid="31" grpId="0" animBg="1"/>
      <p:bldP spid="32" grpId="0"/>
      <p:bldP spid="33" grpId="0" animBg="1"/>
      <p:bldP spid="34" grpId="0" animBg="1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28700" y="414436"/>
            <a:ext cx="6356621" cy="373702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Observe the following pattern and find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missing digits.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36" name="Flowchart: Document 35"/>
          <p:cNvSpPr/>
          <p:nvPr/>
        </p:nvSpPr>
        <p:spPr>
          <a:xfrm>
            <a:off x="577701" y="2708367"/>
            <a:ext cx="5594499" cy="1684174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40497" y="959577"/>
            <a:ext cx="60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81200" y="959577"/>
            <a:ext cx="105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121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64298" y="1286086"/>
            <a:ext cx="76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81200" y="126437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10201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1898" y="1612595"/>
            <a:ext cx="107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10101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81200" y="156917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102030201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89650" y="1939104"/>
            <a:ext cx="137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1010101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81200" y="187397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…………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1048" y="226561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…………….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81200" y="217877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10203040504030201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9469" y="2775430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78774" y="2775430"/>
            <a:ext cx="407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Observing the above, we have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42361" y="31035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1020304030201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0433" y="3211609"/>
            <a:ext cx="207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  (1010101)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78101" y="37131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(101010101)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10433" y="3716893"/>
            <a:ext cx="329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(ii)  10203040504030201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Round Diagonal Corner Rectangle 52"/>
          <p:cNvSpPr/>
          <p:nvPr/>
        </p:nvSpPr>
        <p:spPr>
          <a:xfrm>
            <a:off x="3433694" y="966905"/>
            <a:ext cx="3271906" cy="1058035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4" name="Rectangle 2"/>
          <p:cNvSpPr txBox="1">
            <a:spLocks noChangeArrowheads="1"/>
          </p:cNvSpPr>
          <p:nvPr/>
        </p:nvSpPr>
        <p:spPr>
          <a:xfrm>
            <a:off x="3456812" y="1046168"/>
            <a:ext cx="3214598" cy="107375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en-US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by following the  pattern which was in the original number</a:t>
            </a:r>
            <a:endParaRPr lang="en-US" altLang="en-US" sz="1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Round Diagonal Corner Rectangle 54"/>
          <p:cNvSpPr/>
          <p:nvPr/>
        </p:nvSpPr>
        <p:spPr>
          <a:xfrm>
            <a:off x="4495800" y="981075"/>
            <a:ext cx="2148874" cy="1010914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>
          <a:xfrm>
            <a:off x="4322128" y="1092556"/>
            <a:ext cx="2442850" cy="80673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en-US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Put zeros after every alternate number.</a:t>
            </a:r>
            <a:endParaRPr lang="en-US" altLang="en-US" sz="1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3" grpId="1" animBg="1"/>
      <p:bldP spid="54" grpId="0"/>
      <p:bldP spid="54" grpId="1"/>
      <p:bldP spid="55" grpId="0" animBg="1"/>
      <p:bldP spid="55" grpId="1" animBg="1"/>
      <p:bldP spid="56" grpId="0"/>
      <p:bldP spid="5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28701" y="414436"/>
            <a:ext cx="5676900" cy="373702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Using the given pattern. Find the missing numbers.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610351" y="1885611"/>
            <a:ext cx="458693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67468" y="1876086"/>
            <a:ext cx="814531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735871" y="1537662"/>
            <a:ext cx="301285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78583" y="1535054"/>
            <a:ext cx="859403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720367" y="1206898"/>
            <a:ext cx="301285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02265" y="1204290"/>
            <a:ext cx="827933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42" name="Flowchart: Document 41"/>
          <p:cNvSpPr/>
          <p:nvPr/>
        </p:nvSpPr>
        <p:spPr>
          <a:xfrm>
            <a:off x="580106" y="3165504"/>
            <a:ext cx="3542314" cy="1700191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9920" y="1140087"/>
            <a:ext cx="166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+ 2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+ 2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77620" y="1140087"/>
            <a:ext cx="81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3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2460" y="1479779"/>
            <a:ext cx="148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+ 3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+ 6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77620" y="1475161"/>
            <a:ext cx="81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42950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7203" y="1821237"/>
            <a:ext cx="173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+ 4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+ 12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77620" y="1810235"/>
            <a:ext cx="92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13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8786" y="2159163"/>
            <a:ext cx="1587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+ 5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+__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77620" y="2145309"/>
            <a:ext cx="10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21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4560" y="2507218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 +__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 + 30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77620" y="2480383"/>
            <a:ext cx="10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31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2468" y="3210053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21773" y="3199662"/>
            <a:ext cx="324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missing number are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924140" y="3515331"/>
            <a:ext cx="103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21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24140" y="3870640"/>
            <a:ext cx="92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31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1121" y="2838546"/>
            <a:ext cx="158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6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 + __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77620" y="2815455"/>
            <a:ext cx="87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__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ound Diagonal Corner Rectangle 58"/>
          <p:cNvSpPr/>
          <p:nvPr/>
        </p:nvSpPr>
        <p:spPr>
          <a:xfrm>
            <a:off x="4473176" y="2842278"/>
            <a:ext cx="2247659" cy="835466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Rectangle 2"/>
          <p:cNvSpPr txBox="1">
            <a:spLocks noChangeArrowheads="1"/>
          </p:cNvSpPr>
          <p:nvPr/>
        </p:nvSpPr>
        <p:spPr>
          <a:xfrm>
            <a:off x="4373249" y="2836179"/>
            <a:ext cx="2415175" cy="8874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The third number is the product of first two numbers. </a:t>
            </a:r>
            <a:endParaRPr lang="en-US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ound Diagonal Corner Rectangle 60"/>
          <p:cNvSpPr/>
          <p:nvPr/>
        </p:nvSpPr>
        <p:spPr>
          <a:xfrm>
            <a:off x="4401824" y="2826654"/>
            <a:ext cx="2225405" cy="1041545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2" name="Rectangle 2"/>
          <p:cNvSpPr txBox="1">
            <a:spLocks noChangeArrowheads="1"/>
          </p:cNvSpPr>
          <p:nvPr/>
        </p:nvSpPr>
        <p:spPr>
          <a:xfrm>
            <a:off x="4419600" y="2796882"/>
            <a:ext cx="2195614" cy="107375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The fourth number </a:t>
            </a:r>
          </a:p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can be obtained by </a:t>
            </a:r>
          </a:p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adding one to the </a:t>
            </a:r>
          </a:p>
          <a:p>
            <a:pPr>
              <a:lnSpc>
                <a:spcPts val="2000"/>
              </a:lnSpc>
            </a:pPr>
            <a:r>
              <a:rPr lang="en-US" alt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  <a:sym typeface="Symbol"/>
              </a:rPr>
              <a:t>third number.</a:t>
            </a:r>
            <a:endParaRPr lang="en-US" alt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Curved Right Arrow 62"/>
          <p:cNvSpPr/>
          <p:nvPr/>
        </p:nvSpPr>
        <p:spPr>
          <a:xfrm rot="16200000" flipH="1">
            <a:off x="2096623" y="603504"/>
            <a:ext cx="226208" cy="813988"/>
          </a:xfrm>
          <a:prstGeom prst="curvedRightArrow">
            <a:avLst/>
          </a:prstGeom>
          <a:noFill/>
          <a:ln>
            <a:solidFill>
              <a:srgbClr val="00FF99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860297" y="1081091"/>
            <a:ext cx="665224" cy="279095"/>
          </a:xfrm>
          <a:prstGeom prst="roundRect">
            <a:avLst/>
          </a:prstGeom>
          <a:noFill/>
          <a:ln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ArchUp">
              <a:avLst/>
            </a:prstTxWarp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200" i="1" u="sng" dirty="0" smtClean="0">
                <a:solidFill>
                  <a:srgbClr val="FFFF00"/>
                </a:solidFill>
                <a:effectLst/>
              </a:rPr>
              <a:t>2 + </a:t>
            </a:r>
            <a:r>
              <a:rPr lang="en-US" sz="1200" i="1" u="sng" dirty="0">
                <a:solidFill>
                  <a:srgbClr val="FFFF00"/>
                </a:solidFill>
                <a:effectLst/>
              </a:rPr>
              <a:t>1</a:t>
            </a:r>
          </a:p>
        </p:txBody>
      </p:sp>
      <p:sp>
        <p:nvSpPr>
          <p:cNvPr id="65" name="Curved Right Arrow 64"/>
          <p:cNvSpPr/>
          <p:nvPr/>
        </p:nvSpPr>
        <p:spPr>
          <a:xfrm rot="16200000">
            <a:off x="2946312" y="4290054"/>
            <a:ext cx="333980" cy="928671"/>
          </a:xfrm>
          <a:prstGeom prst="curvedRightArrow">
            <a:avLst>
              <a:gd name="adj1" fmla="val 21521"/>
              <a:gd name="adj2" fmla="val 50000"/>
              <a:gd name="adj3" fmla="val 25000"/>
            </a:avLst>
          </a:prstGeom>
          <a:noFill/>
          <a:ln>
            <a:solidFill>
              <a:srgbClr val="00FF99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ookman Old Style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617470" y="4449868"/>
            <a:ext cx="942780" cy="307005"/>
          </a:xfrm>
          <a:prstGeom prst="roundRect">
            <a:avLst/>
          </a:prstGeom>
          <a:noFill/>
          <a:ln>
            <a:noFill/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ArchDown">
              <a:avLst/>
            </a:prstTxWarp>
          </a:bodyPr>
          <a:lstStyle>
            <a:defPPr>
              <a:defRPr lang="en-US"/>
            </a:defPPr>
            <a:lvl1pPr algn="ctr">
              <a:defRPr b="1">
                <a:solidFill>
                  <a:schemeClr val="tx1"/>
                </a:solidFill>
                <a:latin typeface="Bookman Old Style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400" i="1" u="sng" dirty="0" smtClean="0">
                <a:solidFill>
                  <a:srgbClr val="FFFF00"/>
                </a:solidFill>
              </a:rPr>
              <a:t>42 </a:t>
            </a:r>
            <a:r>
              <a:rPr lang="en-US" sz="1400" i="1" u="sng" dirty="0">
                <a:solidFill>
                  <a:srgbClr val="FFFF00"/>
                </a:solidFill>
              </a:rPr>
              <a:t>+ 1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443480" y="4309081"/>
            <a:ext cx="452883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395626" y="4310986"/>
            <a:ext cx="847193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924140" y="4256168"/>
            <a:ext cx="92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 43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67807" y="4256168"/>
            <a:ext cx="222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6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</a:t>
            </a:r>
            <a:r>
              <a:rPr lang="en-US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42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434655" y="3929361"/>
            <a:ext cx="441587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400683" y="3929361"/>
            <a:ext cx="808223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38927" y="3870640"/>
            <a:ext cx="217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</a:t>
            </a:r>
            <a:r>
              <a:rPr lang="en-US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6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+ 30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418771" y="3578831"/>
            <a:ext cx="462947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391513" y="3578831"/>
            <a:ext cx="808223" cy="25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10047" y="3515331"/>
            <a:ext cx="210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+ 5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 </a:t>
            </a:r>
            <a:r>
              <a:rPr lang="en-US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85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8" b="94664" l="870" r="991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8" b="4567"/>
          <a:stretch/>
        </p:blipFill>
        <p:spPr bwMode="auto">
          <a:xfrm>
            <a:off x="3848467" y="869164"/>
            <a:ext cx="2872368" cy="17958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4004663" y="963060"/>
            <a:ext cx="1940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To find pattern :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013022" y="1284674"/>
            <a:ext cx="2400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Third number is related to first and second number. How ? 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28947" y="2026283"/>
            <a:ext cx="253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Fourth number is related to third number. How ?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59" grpId="1" animBg="1"/>
      <p:bldP spid="60" grpId="0"/>
      <p:bldP spid="60" grpId="1"/>
      <p:bldP spid="61" grpId="0" animBg="1"/>
      <p:bldP spid="62" grpId="0"/>
      <p:bldP spid="63" grpId="0" animBg="1"/>
      <p:bldP spid="64" grpId="0"/>
      <p:bldP spid="65" grpId="0" animBg="1"/>
      <p:bldP spid="66" grpId="0"/>
      <p:bldP spid="67" grpId="0" animBg="1"/>
      <p:bldP spid="68" grpId="0" animBg="1"/>
      <p:bldP spid="69" grpId="0"/>
      <p:bldP spid="70" grpId="0"/>
      <p:bldP spid="71" grpId="0" animBg="1"/>
      <p:bldP spid="72" grpId="0" animBg="1"/>
      <p:bldP spid="73" grpId="0"/>
      <p:bldP spid="74" grpId="0" animBg="1"/>
      <p:bldP spid="75" grpId="0" animBg="1"/>
      <p:bldP spid="76" grpId="0"/>
      <p:bldP spid="86" grpId="0"/>
      <p:bldP spid="87" grpId="0"/>
      <p:bldP spid="8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28701" y="414436"/>
            <a:ext cx="3543299" cy="373702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Without adding, find the sum.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7" name="Flowchart: Document 76"/>
          <p:cNvSpPr/>
          <p:nvPr/>
        </p:nvSpPr>
        <p:spPr>
          <a:xfrm>
            <a:off x="506857" y="2005547"/>
            <a:ext cx="4863164" cy="250394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46 w 21646"/>
              <a:gd name="connsiteY0" fmla="*/ 0 h 19405"/>
              <a:gd name="connsiteX1" fmla="*/ 21646 w 21646"/>
              <a:gd name="connsiteY1" fmla="*/ 0 h 19405"/>
              <a:gd name="connsiteX2" fmla="*/ 21646 w 21646"/>
              <a:gd name="connsiteY2" fmla="*/ 17322 h 19405"/>
              <a:gd name="connsiteX3" fmla="*/ 0 w 21646"/>
              <a:gd name="connsiteY3" fmla="*/ 17870 h 19405"/>
              <a:gd name="connsiteX4" fmla="*/ 46 w 21646"/>
              <a:gd name="connsiteY4" fmla="*/ 0 h 19405"/>
              <a:gd name="connsiteX0" fmla="*/ 46 w 21646"/>
              <a:gd name="connsiteY0" fmla="*/ 0 h 20242"/>
              <a:gd name="connsiteX1" fmla="*/ 21646 w 21646"/>
              <a:gd name="connsiteY1" fmla="*/ 0 h 20242"/>
              <a:gd name="connsiteX2" fmla="*/ 21646 w 21646"/>
              <a:gd name="connsiteY2" fmla="*/ 17322 h 20242"/>
              <a:gd name="connsiteX3" fmla="*/ 0 w 21646"/>
              <a:gd name="connsiteY3" fmla="*/ 17870 h 20242"/>
              <a:gd name="connsiteX4" fmla="*/ 46 w 21646"/>
              <a:gd name="connsiteY4" fmla="*/ 0 h 20242"/>
              <a:gd name="connsiteX0" fmla="*/ 46 w 21646"/>
              <a:gd name="connsiteY0" fmla="*/ 0 h 20033"/>
              <a:gd name="connsiteX1" fmla="*/ 21646 w 21646"/>
              <a:gd name="connsiteY1" fmla="*/ 0 h 20033"/>
              <a:gd name="connsiteX2" fmla="*/ 21646 w 21646"/>
              <a:gd name="connsiteY2" fmla="*/ 16336 h 20033"/>
              <a:gd name="connsiteX3" fmla="*/ 0 w 21646"/>
              <a:gd name="connsiteY3" fmla="*/ 17870 h 20033"/>
              <a:gd name="connsiteX4" fmla="*/ 46 w 21646"/>
              <a:gd name="connsiteY4" fmla="*/ 0 h 20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6" h="20033">
                <a:moveTo>
                  <a:pt x="46" y="0"/>
                </a:moveTo>
                <a:lnTo>
                  <a:pt x="21646" y="0"/>
                </a:lnTo>
                <a:lnTo>
                  <a:pt x="21646" y="16336"/>
                </a:lnTo>
                <a:cubicBezTo>
                  <a:pt x="10846" y="16336"/>
                  <a:pt x="10754" y="23511"/>
                  <a:pt x="0" y="17870"/>
                </a:cubicBezTo>
                <a:cubicBezTo>
                  <a:pt x="15" y="11913"/>
                  <a:pt x="31" y="5957"/>
                  <a:pt x="46" y="0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7464" y="1277885"/>
            <a:ext cx="5056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ii)  1 +3 + 5 + 7 + 9 + 11 + 13 + 15 + 17 + 19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7464" y="1593715"/>
            <a:ext cx="6117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iii)  1 + 3 + 5 + 7 + 9 + 11 + 13 + 15+ 17+ 19 + 21 + 23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19556" y="1990123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28767" y="2210522"/>
            <a:ext cx="4736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 The sum of first 5 odd numbers  =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28767" y="2744698"/>
            <a:ext cx="4857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 The sum of first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odd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351020" y="2469986"/>
            <a:ext cx="86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25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465524" y="3089687"/>
            <a:ext cx="924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100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680189" y="2766389"/>
            <a:ext cx="701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10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89461" y="3383293"/>
            <a:ext cx="680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12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28767" y="3393684"/>
            <a:ext cx="4857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(ii)  The sum of first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odd numbers =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571056" y="2198854"/>
            <a:ext cx="654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483888" y="3721210"/>
            <a:ext cx="905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 144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ectangle 2"/>
          <p:cNvSpPr txBox="1">
            <a:spLocks noChangeArrowheads="1"/>
          </p:cNvSpPr>
          <p:nvPr/>
        </p:nvSpPr>
        <p:spPr>
          <a:xfrm>
            <a:off x="4227066" y="758749"/>
            <a:ext cx="2833598" cy="72211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000"/>
              </a:lnSpc>
            </a:pPr>
            <a:endParaRPr lang="en-US" altLang="en-US" sz="2000" b="1" baseline="30000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07464" y="971550"/>
            <a:ext cx="252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 1 + 3 + 5 + 7 + 9 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pic>
        <p:nvPicPr>
          <p:cNvPr id="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7" t="31129" r="22807" b="41244"/>
          <a:stretch/>
        </p:blipFill>
        <p:spPr bwMode="auto">
          <a:xfrm>
            <a:off x="5265236" y="2041617"/>
            <a:ext cx="3360864" cy="1626248"/>
          </a:xfrm>
          <a:prstGeom prst="rect">
            <a:avLst/>
          </a:prstGeom>
          <a:noFill/>
          <a:ln w="9525">
            <a:solidFill>
              <a:srgbClr val="CC00CC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4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7" grpId="0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9" grpId="0"/>
      <p:bldP spid="90" grpId="0"/>
      <p:bldP spid="91" grpId="0"/>
      <p:bldP spid="92" grpId="0"/>
      <p:bldP spid="93" grpId="0"/>
      <p:bldP spid="94" grpId="0"/>
      <p:bldP spid="94" grpId="1"/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40137" y="935314"/>
            <a:ext cx="7238999" cy="68634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prstClr val="black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387989" y="1270469"/>
            <a:ext cx="4077307" cy="343422"/>
          </a:xfrm>
          <a:prstGeom prst="roundRect">
            <a:avLst/>
          </a:prstGeom>
          <a:noFill/>
          <a:ln>
            <a:solidFill>
              <a:srgbClr val="00FFFF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565076" y="975550"/>
            <a:ext cx="2391941" cy="289977"/>
          </a:xfrm>
          <a:prstGeom prst="roundRect">
            <a:avLst/>
          </a:prstGeom>
          <a:noFill/>
          <a:ln>
            <a:solidFill>
              <a:srgbClr val="00FFFF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466973" y="974955"/>
            <a:ext cx="1081336" cy="289977"/>
          </a:xfrm>
          <a:prstGeom prst="roundRect">
            <a:avLst/>
          </a:prstGeom>
          <a:noFill/>
          <a:ln>
            <a:solidFill>
              <a:srgbClr val="00FFFF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87026" y="980651"/>
            <a:ext cx="1609638" cy="287106"/>
          </a:xfrm>
          <a:prstGeom prst="roundRect">
            <a:avLst/>
          </a:prstGeom>
          <a:noFill/>
          <a:ln>
            <a:solidFill>
              <a:srgbClr val="00FFFF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8117" y="987869"/>
            <a:ext cx="2042419" cy="262512"/>
          </a:xfrm>
          <a:prstGeom prst="roundRect">
            <a:avLst/>
          </a:prstGeom>
          <a:noFill/>
          <a:ln>
            <a:solidFill>
              <a:srgbClr val="00FFFF"/>
            </a:solidFill>
            <a:prstDash val="sysDash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49352" y="176683"/>
            <a:ext cx="3045296" cy="458089"/>
            <a:chOff x="-898544" y="587077"/>
            <a:chExt cx="2497253" cy="349159"/>
          </a:xfrm>
        </p:grpSpPr>
        <p:sp>
          <p:nvSpPr>
            <p:cNvPr id="5" name="Rounded Rectangle 4"/>
            <p:cNvSpPr/>
            <p:nvPr/>
          </p:nvSpPr>
          <p:spPr>
            <a:xfrm>
              <a:off x="-898544" y="587077"/>
              <a:ext cx="2497253" cy="349159"/>
            </a:xfrm>
            <a:prstGeom prst="roundRect">
              <a:avLst/>
            </a:prstGeom>
            <a:solidFill>
              <a:srgbClr val="00FFFF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-878795" y="595487"/>
              <a:ext cx="2424247" cy="304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Square of </a:t>
              </a:r>
              <a:r>
                <a:rPr lang="en-US" sz="20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a Number 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2536" y="935585"/>
            <a:ext cx="708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When a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ce Futurism" pitchFamily="2" charset="-79"/>
              </a:rPr>
              <a:t>number is multiplied</a:t>
            </a:r>
            <a:r>
              <a:rPr lang="en-US" b="1" dirty="0">
                <a:ln w="1143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ce Futurism" pitchFamily="2" charset="-79"/>
              </a:rPr>
              <a:t>by it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self, the product we get is the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SQUARE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of the number</a:t>
            </a:r>
          </a:p>
        </p:txBody>
      </p:sp>
      <p:pic>
        <p:nvPicPr>
          <p:cNvPr id="3083" name="Picture 11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2" t="3384" r="2588" b="3920"/>
          <a:stretch/>
        </p:blipFill>
        <p:spPr bwMode="auto">
          <a:xfrm>
            <a:off x="301752" y="2130552"/>
            <a:ext cx="4379976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1821" y="249070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3900" y="248825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5247" y="248825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× 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" name="Curved Down Arrow 17"/>
          <p:cNvSpPr>
            <a:spLocks noChangeArrowheads="1"/>
          </p:cNvSpPr>
          <p:nvPr/>
        </p:nvSpPr>
        <p:spPr bwMode="auto">
          <a:xfrm rot="10800000" flipH="1" flipV="1">
            <a:off x="762001" y="2386988"/>
            <a:ext cx="576472" cy="163427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noFill/>
          <a:ln w="25400" algn="ctr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 defTabSz="912813">
              <a:defRPr/>
            </a:pPr>
            <a:endParaRPr lang="en-IN" sz="1600" b="1" kern="0" dirty="0">
              <a:solidFill>
                <a:sysClr val="windowText" lastClr="000000"/>
              </a:solidFill>
              <a:latin typeface="Bookman Old Styl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69089" y="2491298"/>
            <a:ext cx="238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Square of 2 is 4</a:t>
            </a:r>
            <a:endParaRPr lang="en-IN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69089" y="2893212"/>
            <a:ext cx="185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Square of 3</a:t>
            </a:r>
            <a:endParaRPr lang="en-IN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775" y="2893212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  </a:t>
            </a: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×  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17176" y="2893212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=  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18820" y="2893212"/>
            <a:ext cx="110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is 9</a:t>
            </a:r>
            <a:endParaRPr lang="en-IN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69089" y="3277048"/>
            <a:ext cx="185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Square of 4</a:t>
            </a:r>
            <a:endParaRPr lang="en-IN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2775" y="327704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  </a:t>
            </a: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×  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17176" y="3277048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=  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16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90379" y="3277048"/>
            <a:ext cx="110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is 16</a:t>
            </a:r>
            <a:endParaRPr lang="en-IN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69089" y="3658255"/>
            <a:ext cx="185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Square of 5</a:t>
            </a:r>
            <a:endParaRPr lang="en-IN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2775" y="3658255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  </a:t>
            </a: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×  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17176" y="365825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=  </a:t>
            </a:r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25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0379" y="3658255"/>
            <a:ext cx="110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is 25</a:t>
            </a:r>
            <a:endParaRPr lang="en-IN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17176" y="249070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=  4</a:t>
            </a:r>
          </a:p>
        </p:txBody>
      </p:sp>
      <p:sp>
        <p:nvSpPr>
          <p:cNvPr id="40" name="Oval 39"/>
          <p:cNvSpPr/>
          <p:nvPr/>
        </p:nvSpPr>
        <p:spPr>
          <a:xfrm>
            <a:off x="1796554" y="2489624"/>
            <a:ext cx="365760" cy="3657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FF"/>
                </a:solidFill>
                <a:latin typeface="Bookman Old Style" panose="02050604050505020204" pitchFamily="18" charset="0"/>
              </a:rPr>
              <a:t>4</a:t>
            </a:r>
          </a:p>
        </p:txBody>
      </p:sp>
      <p:pic>
        <p:nvPicPr>
          <p:cNvPr id="3086" name="Picture 1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425" y="-8248650"/>
            <a:ext cx="4438650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texture png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41" y="-8248650"/>
            <a:ext cx="1047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1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3" grpId="0" animBg="1"/>
      <p:bldP spid="23" grpId="1" animBg="1"/>
      <p:bldP spid="22" grpId="0" animBg="1"/>
      <p:bldP spid="22" grpId="1" animBg="1"/>
      <p:bldP spid="19" grpId="0" animBg="1"/>
      <p:bldP spid="19" grpId="1" animBg="1"/>
      <p:bldP spid="16" grpId="0" animBg="1"/>
      <p:bldP spid="16" grpId="1" animBg="1"/>
      <p:bldP spid="10" grpId="0" animBg="1"/>
      <p:bldP spid="10" grpId="1" animBg="1"/>
      <p:bldP spid="11" grpId="0"/>
      <p:bldP spid="13" grpId="0"/>
      <p:bldP spid="14" grpId="0"/>
      <p:bldP spid="15" grpId="0"/>
      <p:bldP spid="18" grpId="0" animBg="1"/>
      <p:bldP spid="18" grpId="1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20" grpId="0"/>
      <p:bldP spid="40" grpId="0" animBg="1"/>
      <p:bldP spid="40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28702" y="315869"/>
            <a:ext cx="4610098" cy="601555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) Express 49 as the sum of 7 odd numbers.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(ii) Express 121 as the sum of 11 odd numbers.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2925" y="1035867"/>
            <a:ext cx="5634871" cy="2267403"/>
            <a:chOff x="565735" y="1616065"/>
            <a:chExt cx="6167263" cy="2375946"/>
          </a:xfrm>
        </p:grpSpPr>
        <p:grpSp>
          <p:nvGrpSpPr>
            <p:cNvPr id="22" name="Group 21"/>
            <p:cNvGrpSpPr/>
            <p:nvPr/>
          </p:nvGrpSpPr>
          <p:grpSpPr>
            <a:xfrm>
              <a:off x="565735" y="1616065"/>
              <a:ext cx="6167263" cy="2375946"/>
              <a:chOff x="565735" y="1616065"/>
              <a:chExt cx="6167263" cy="2375946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70659" y="1616065"/>
                <a:ext cx="6147288" cy="2375946"/>
                <a:chOff x="570659" y="1616065"/>
                <a:chExt cx="6147288" cy="2375946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570659" y="1616065"/>
                  <a:ext cx="6147288" cy="2375946"/>
                </a:xfrm>
                <a:prstGeom prst="roundRect">
                  <a:avLst>
                    <a:gd name="adj" fmla="val 7309"/>
                  </a:avLst>
                </a:prstGeom>
                <a:solidFill>
                  <a:srgbClr val="00FFFF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hilly" dir="t">
                    <a:rot lat="0" lon="0" rev="18480000"/>
                  </a:lightRig>
                </a:scene3d>
                <a:sp3d prstMaterial="clear">
                  <a:bevelT h="63500"/>
                </a:sp3d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dk1"/>
                    </a:solidFill>
                    <a:latin typeface="Bookman Old Style" pitchFamily="18" charset="0"/>
                    <a:ea typeface="Cambria Math" panose="02040503050406030204" pitchFamily="18" charset="0"/>
                  </a:endParaRPr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593725" y="2003800"/>
                  <a:ext cx="6108743" cy="2"/>
                </a:xfrm>
                <a:prstGeom prst="line">
                  <a:avLst/>
                </a:prstGeom>
                <a:solidFill>
                  <a:srgbClr val="00FFFF"/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hilly" dir="t">
                    <a:rot lat="0" lon="0" rev="18480000"/>
                  </a:lightRig>
                </a:scene3d>
                <a:sp3d prstMaterial="clear">
                  <a:bevelT h="63500"/>
                </a:sp3d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25" name="Straight Connector 24"/>
              <p:cNvCxnSpPr/>
              <p:nvPr/>
            </p:nvCxnSpPr>
            <p:spPr>
              <a:xfrm flipV="1">
                <a:off x="565735" y="2818248"/>
                <a:ext cx="6167263" cy="12349"/>
              </a:xfrm>
              <a:prstGeom prst="line">
                <a:avLst/>
              </a:prstGeom>
              <a:solidFill>
                <a:srgbClr val="00FFFF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</p:cxnSp>
        </p:grpSp>
        <p:cxnSp>
          <p:nvCxnSpPr>
            <p:cNvPr id="23" name="Straight Connector 22"/>
            <p:cNvCxnSpPr/>
            <p:nvPr/>
          </p:nvCxnSpPr>
          <p:spPr>
            <a:xfrm flipV="1">
              <a:off x="571499" y="3225473"/>
              <a:ext cx="6160178" cy="2"/>
            </a:xfrm>
            <a:prstGeom prst="line">
              <a:avLst/>
            </a:prstGeom>
            <a:solidFill>
              <a:srgbClr val="00FFFF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730176" y="1024890"/>
            <a:ext cx="22416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7 odd numbers</a:t>
            </a:r>
            <a:endParaRPr lang="en-US" sz="1600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0176" y="2171640"/>
            <a:ext cx="2346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11 </a:t>
            </a:r>
            <a:r>
              <a:rPr lang="en-US" sz="1600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odd numbers</a:t>
            </a:r>
            <a:endParaRPr lang="en-US" sz="1600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29561" y="1435833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29561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02512" y="1435833"/>
            <a:ext cx="459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7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02512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58337" y="1502868"/>
            <a:ext cx="342448" cy="204783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7667" y="1428750"/>
            <a:ext cx="600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49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1400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79406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57534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24653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7746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17057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19968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99279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04778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71428" y="1818519"/>
            <a:ext cx="601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11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482324" y="1818519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43868" y="1818519"/>
            <a:ext cx="59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13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9561" y="2586955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02512" y="2586955"/>
            <a:ext cx="986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11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54524" y="2653427"/>
            <a:ext cx="466185" cy="210988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3177" y="2579872"/>
            <a:ext cx="687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121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29561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02512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63612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47957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808492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16647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79563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85337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7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60158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754027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26467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122717" y="2933938"/>
            <a:ext cx="59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11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434582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35594" y="2933938"/>
            <a:ext cx="59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13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59841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56091" y="2933938"/>
            <a:ext cx="59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15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42703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622285" y="2933938"/>
            <a:ext cx="59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17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18431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12302" y="2933938"/>
            <a:ext cx="59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19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05587" y="2933938"/>
            <a:ext cx="40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04222" y="2933938"/>
            <a:ext cx="597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21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4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28702" y="315869"/>
            <a:ext cx="4762498" cy="601555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How many numbers lie between squares of the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following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?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164705" y="1033590"/>
            <a:ext cx="1748992" cy="2377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554732" y="1033590"/>
            <a:ext cx="1542288" cy="2377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015297" y="1033602"/>
            <a:ext cx="1423103" cy="237721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66522" y="1486528"/>
            <a:ext cx="64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sz="1600" dirty="0"/>
              <a:t>Sol.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55040" y="1499017"/>
            <a:ext cx="3491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 Between 12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 and 13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, there are 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71016" y="1754689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× 12</a:t>
            </a:r>
            <a:endParaRPr lang="en-US" sz="1400" b="1" baseline="30000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010156" y="1754689"/>
            <a:ext cx="2124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i.e., 24 numbers.</a:t>
            </a:r>
            <a:endParaRPr lang="en-US" sz="1400" b="1" baseline="30000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55040" y="2110377"/>
            <a:ext cx="372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(ii)  Between 25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 and 26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, there are 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71016" y="2364521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× 25</a:t>
            </a:r>
            <a:endParaRPr lang="en-US" sz="1400" b="1" baseline="30000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010156" y="2364521"/>
            <a:ext cx="2276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i.e., 50 numbers.</a:t>
            </a:r>
            <a:endParaRPr lang="en-US" sz="1400" b="1" baseline="30000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55040" y="2681787"/>
            <a:ext cx="3664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(iii)  Between 99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 and 100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, there are </a:t>
            </a:r>
            <a:endParaRPr lang="en-US" sz="14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71016" y="2952750"/>
            <a:ext cx="140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× 99</a:t>
            </a:r>
            <a:endParaRPr lang="en-US" sz="1400" b="1" baseline="30000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010156" y="2952750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i.e., 198 numbers.</a:t>
            </a:r>
            <a:endParaRPr lang="en-US" sz="1400" b="1" baseline="30000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61822" y="971550"/>
            <a:ext cx="5134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and 13   (ii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 25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and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26 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(iii) 99 and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8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9" t="31692" r="11311" b="33782"/>
          <a:stretch/>
        </p:blipFill>
        <p:spPr bwMode="auto">
          <a:xfrm>
            <a:off x="1599523" y="3353127"/>
            <a:ext cx="3640804" cy="1649352"/>
          </a:xfrm>
          <a:prstGeom prst="rect">
            <a:avLst/>
          </a:prstGeom>
          <a:noFill/>
          <a:ln w="9525">
            <a:solidFill>
              <a:srgbClr val="CC00CC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81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4" grpId="0" animBg="1"/>
      <p:bldP spid="75" grpId="0" animBg="1"/>
      <p:bldP spid="76" grpId="0" animBg="1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 bwMode="auto">
          <a:xfrm>
            <a:off x="1323650" y="4323480"/>
            <a:ext cx="1110104" cy="349971"/>
          </a:xfrm>
          <a:prstGeom prst="roundRect">
            <a:avLst>
              <a:gd name="adj" fmla="val 18300"/>
            </a:avLst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Rounded Rectangle 85"/>
          <p:cNvSpPr/>
          <p:nvPr/>
        </p:nvSpPr>
        <p:spPr bwMode="auto">
          <a:xfrm>
            <a:off x="2033106" y="2614346"/>
            <a:ext cx="918056" cy="349971"/>
          </a:xfrm>
          <a:prstGeom prst="roundRect">
            <a:avLst>
              <a:gd name="adj" fmla="val 18300"/>
            </a:avLst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951162" y="2744257"/>
            <a:ext cx="831068" cy="455946"/>
          </a:xfrm>
          <a:prstGeom prst="cloud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Bookman Old Style" pitchFamily="18" charset="0"/>
                <a:ea typeface="Cambria Math" pitchFamily="18" charset="0"/>
              </a:defRPr>
            </a:lvl1pPr>
          </a:lstStyle>
          <a:p>
            <a:r>
              <a:rPr lang="en-US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51162" y="2656299"/>
            <a:ext cx="838201" cy="562213"/>
          </a:xfrm>
          <a:prstGeom prst="cloud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</a:lstStyle>
          <a:p>
            <a:r>
              <a:rPr lang="en-US" dirty="0"/>
              <a:t> </a:t>
            </a:r>
            <a:r>
              <a:rPr lang="en-US" dirty="0" smtClean="0">
                <a:solidFill>
                  <a:srgbClr val="00FFCC"/>
                </a:solidFill>
              </a:rPr>
              <a:t>9</a:t>
            </a:r>
            <a:endParaRPr lang="en-US" dirty="0">
              <a:solidFill>
                <a:srgbClr val="00FFCC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033106" y="1938610"/>
            <a:ext cx="3225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463550" algn="l"/>
              </a:tabLst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465806" y="1906711"/>
            <a:ext cx="43313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</a:t>
            </a:r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²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93582" y="1906711"/>
            <a:ext cx="3225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985628" y="1906711"/>
            <a:ext cx="33695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74747" y="1938610"/>
            <a:ext cx="127403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(30 + 9)²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83711" y="1602732"/>
            <a:ext cx="2212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463550" algn="l"/>
              </a:tabLst>
            </a:pPr>
            <a:r>
              <a:rPr lang="pt-B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1.  39</a:t>
            </a:r>
            <a:r>
              <a:rPr lang="pt-BR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 </a:t>
            </a:r>
            <a:r>
              <a:rPr lang="pt-B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</a:t>
            </a:r>
            <a:r>
              <a:rPr lang="pt-BR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 </a:t>
            </a:r>
            <a:r>
              <a:rPr lang="pt-B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(30 + 9)²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3711" y="1938610"/>
            <a:ext cx="63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161541" y="1906711"/>
            <a:ext cx="34657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427474" y="1906711"/>
            <a:ext cx="34176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</a:t>
            </a:r>
            <a:endParaRPr lang="en-US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720332" y="1906711"/>
            <a:ext cx="346570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×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984940" y="1906711"/>
            <a:ext cx="3225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b</a:t>
            </a:r>
            <a:endParaRPr lang="en-US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771176" y="2256317"/>
            <a:ext cx="3225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003582" y="2256317"/>
            <a:ext cx="641522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540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48409" y="2256317"/>
            <a:ext cx="720069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900 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542014" y="2256317"/>
            <a:ext cx="3225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753648" y="2256317"/>
            <a:ext cx="48923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81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033106" y="2256317"/>
            <a:ext cx="3225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463550" algn="l"/>
              </a:tabLst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224731" y="1906711"/>
            <a:ext cx="3225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+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538323" y="1906711"/>
            <a:ext cx="41389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b</a:t>
            </a:r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²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3060054" y="2248170"/>
            <a:ext cx="1809259" cy="0"/>
          </a:xfrm>
          <a:prstGeom prst="line">
            <a:avLst/>
          </a:prstGeom>
          <a:ln w="9525"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342675" y="1907235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30</a:t>
            </a:r>
            <a:endParaRPr lang="en-US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228378" y="1912858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(30)</a:t>
            </a:r>
            <a:r>
              <a:rPr lang="pt-BR" b="1" baseline="300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984157" y="1936750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9</a:t>
            </a:r>
            <a:endParaRPr lang="en-US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457159" y="1907235"/>
            <a:ext cx="58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(9)</a:t>
            </a:r>
            <a:r>
              <a:rPr lang="pt-BR" b="1" baseline="30000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</a:t>
            </a:r>
            <a:endParaRPr lang="en-US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345261" y="2330638"/>
            <a:ext cx="1422018" cy="347251"/>
            <a:chOff x="3507332" y="4739531"/>
            <a:chExt cx="1389811" cy="392311"/>
          </a:xfrm>
        </p:grpSpPr>
        <p:sp>
          <p:nvSpPr>
            <p:cNvPr id="94" name="Rounded Rectangular Callout 93"/>
            <p:cNvSpPr/>
            <p:nvPr/>
          </p:nvSpPr>
          <p:spPr>
            <a:xfrm>
              <a:off x="3507332" y="4739531"/>
              <a:ext cx="1372111" cy="372220"/>
            </a:xfrm>
            <a:prstGeom prst="wedgeRoundRectCallout">
              <a:avLst>
                <a:gd name="adj1" fmla="val 21957"/>
                <a:gd name="adj2" fmla="val -9614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519692" y="4749357"/>
              <a:ext cx="1377451" cy="382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What is </a:t>
              </a:r>
              <a:r>
                <a:rPr lang="en-US" sz="1600" b="1" i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b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 ?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33441" y="2720650"/>
            <a:ext cx="1395991" cy="338554"/>
            <a:chOff x="3449070" y="4781696"/>
            <a:chExt cx="1505562" cy="287367"/>
          </a:xfrm>
        </p:grpSpPr>
        <p:sp>
          <p:nvSpPr>
            <p:cNvPr id="97" name="Rounded Rectangular Callout 96"/>
            <p:cNvSpPr/>
            <p:nvPr/>
          </p:nvSpPr>
          <p:spPr>
            <a:xfrm>
              <a:off x="3457413" y="4799057"/>
              <a:ext cx="1417720" cy="253165"/>
            </a:xfrm>
            <a:prstGeom prst="wedgeRoundRectCallout">
              <a:avLst>
                <a:gd name="adj1" fmla="val -19817"/>
                <a:gd name="adj2" fmla="val -30852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449070" y="4781696"/>
              <a:ext cx="1505562" cy="287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What is </a:t>
              </a:r>
              <a:r>
                <a:rPr lang="en-US" sz="1600" b="1" i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a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 ?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478831" y="2486716"/>
            <a:ext cx="1650513" cy="1077218"/>
            <a:chOff x="5220798" y="1130684"/>
            <a:chExt cx="1510084" cy="729577"/>
          </a:xfrm>
        </p:grpSpPr>
        <p:sp>
          <p:nvSpPr>
            <p:cNvPr id="100" name="Round Diagonal Corner Rectangle 99"/>
            <p:cNvSpPr/>
            <p:nvPr/>
          </p:nvSpPr>
          <p:spPr>
            <a:xfrm>
              <a:off x="5220798" y="1138589"/>
              <a:ext cx="1510084" cy="699687"/>
            </a:xfrm>
            <a:prstGeom prst="round2DiagRect">
              <a:avLst>
                <a:gd name="adj1" fmla="val 20469"/>
                <a:gd name="adj2" fmla="val 0"/>
              </a:avLst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332476" y="1130684"/>
              <a:ext cx="1350417" cy="729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7BEDB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Lets replace </a:t>
              </a:r>
            </a:p>
            <a:p>
              <a:pPr algn="ctr"/>
              <a:r>
                <a:rPr lang="en-US" sz="1600" b="1" i="1" dirty="0" smtClean="0">
                  <a:solidFill>
                    <a:srgbClr val="7BEDB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a</a:t>
              </a:r>
              <a:r>
                <a:rPr lang="en-US" sz="1600" b="1" dirty="0" smtClean="0">
                  <a:solidFill>
                    <a:srgbClr val="7BEDB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 with 30 </a:t>
              </a:r>
            </a:p>
            <a:p>
              <a:pPr algn="ctr"/>
              <a:r>
                <a:rPr lang="en-US" sz="1600" b="1" dirty="0" smtClean="0">
                  <a:solidFill>
                    <a:srgbClr val="7BEDB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&amp; </a:t>
              </a:r>
            </a:p>
            <a:p>
              <a:pPr algn="ctr"/>
              <a:r>
                <a:rPr lang="en-US" sz="1600" b="1" i="1" dirty="0" smtClean="0">
                  <a:solidFill>
                    <a:srgbClr val="7BEDB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b</a:t>
              </a:r>
              <a:r>
                <a:rPr lang="en-US" sz="1600" b="1" dirty="0" smtClean="0">
                  <a:solidFill>
                    <a:srgbClr val="7BEDB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 with 9 </a:t>
              </a:r>
              <a:endParaRPr lang="en-US" sz="1600" b="1" dirty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478831" y="2486716"/>
            <a:ext cx="1565285" cy="615085"/>
            <a:chOff x="6429192" y="5253898"/>
            <a:chExt cx="1721814" cy="744254"/>
          </a:xfrm>
        </p:grpSpPr>
        <p:sp>
          <p:nvSpPr>
            <p:cNvPr id="103" name="Round Diagonal Corner Rectangle 102"/>
            <p:cNvSpPr/>
            <p:nvPr/>
          </p:nvSpPr>
          <p:spPr>
            <a:xfrm>
              <a:off x="6464616" y="5253898"/>
              <a:ext cx="1589867" cy="744254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429192" y="5256097"/>
              <a:ext cx="1721814" cy="733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8B35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Let us use the formula</a:t>
              </a:r>
              <a:endParaRPr lang="en-US" sz="1600" b="1" dirty="0">
                <a:solidFill>
                  <a:srgbClr val="F8B3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62259" y="269911"/>
            <a:ext cx="6019482" cy="374571"/>
          </a:xfrm>
          <a:prstGeom prst="round2DiagRect">
            <a:avLst/>
          </a:prstGeom>
          <a:solidFill>
            <a:srgbClr val="CC00CC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defRPr>
            </a:lvl1pPr>
          </a:lstStyle>
          <a:p>
            <a:r>
              <a:rPr lang="en-US" dirty="0"/>
              <a:t>Finding the square  of a number without actual multiplication 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304800" y="1124370"/>
            <a:ext cx="1269436" cy="393500"/>
            <a:chOff x="829380" y="3355072"/>
            <a:chExt cx="587955" cy="257456"/>
          </a:xfrm>
        </p:grpSpPr>
        <p:sp>
          <p:nvSpPr>
            <p:cNvPr id="108" name="Pentagon 107"/>
            <p:cNvSpPr/>
            <p:nvPr/>
          </p:nvSpPr>
          <p:spPr>
            <a:xfrm rot="10800000" flipH="1">
              <a:off x="835709" y="3379499"/>
              <a:ext cx="581626" cy="233029"/>
            </a:xfrm>
            <a:prstGeom prst="homePlate">
              <a:avLst/>
            </a:prstGeom>
            <a:solidFill>
              <a:srgbClr val="CCFF66">
                <a:alpha val="62745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29380" y="3355072"/>
              <a:ext cx="587955" cy="24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en-US" sz="1800" dirty="0"/>
                <a:t>Example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687505" y="1190809"/>
            <a:ext cx="3848448" cy="338554"/>
            <a:chOff x="1185117" y="5716829"/>
            <a:chExt cx="2632657" cy="338554"/>
          </a:xfrm>
        </p:grpSpPr>
        <p:sp>
          <p:nvSpPr>
            <p:cNvPr id="111" name="Rounded Rectangle 110"/>
            <p:cNvSpPr/>
            <p:nvPr/>
          </p:nvSpPr>
          <p:spPr>
            <a:xfrm>
              <a:off x="1185117" y="5761745"/>
              <a:ext cx="2484922" cy="282415"/>
            </a:xfrm>
            <a:prstGeom prst="roundRect">
              <a:avLst/>
            </a:prstGeom>
            <a:solidFill>
              <a:srgbClr val="00FFFF">
                <a:alpha val="32000"/>
              </a:srgb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lt1"/>
                </a:solidFill>
                <a:latin typeface="Bookman Old Style" pitchFamily="18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203882" y="5716829"/>
              <a:ext cx="2613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rPr>
                <a:t>To find the square of number 39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2229273" y="2602898"/>
            <a:ext cx="793807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1521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020553" y="2602898"/>
            <a:ext cx="32252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tabLst>
                <a:tab pos="463550" algn="l"/>
              </a:tabLst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=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83711" y="3257550"/>
            <a:ext cx="2557116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tabLst>
                <a:tab pos="463550" algn="l"/>
              </a:tabLst>
              <a:defRPr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2.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42</a:t>
            </a:r>
            <a:r>
              <a:rPr lang="en-US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 </a:t>
            </a: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  (40 +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2)</a:t>
            </a:r>
            <a:r>
              <a:rPr lang="en-US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b="1" baseline="30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316666" y="3595386"/>
            <a:ext cx="143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40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2122940" y="3595386"/>
            <a:ext cx="89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+ 2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545494" y="3595386"/>
            <a:ext cx="122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× 40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143283" y="3595386"/>
            <a:ext cx="91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× 2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602438" y="3595386"/>
            <a:ext cx="90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+ 2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316666" y="3961321"/>
            <a:ext cx="194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1600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311058" y="3961321"/>
            <a:ext cx="143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+ 160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076497" y="3961321"/>
            <a:ext cx="99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+ 4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323650" y="4323480"/>
            <a:ext cx="111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1764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4478831" y="2486716"/>
            <a:ext cx="1232519" cy="437388"/>
            <a:chOff x="6609627" y="5324520"/>
            <a:chExt cx="1355774" cy="529236"/>
          </a:xfrm>
        </p:grpSpPr>
        <p:sp>
          <p:nvSpPr>
            <p:cNvPr id="127" name="Rounded Rectangle 126"/>
            <p:cNvSpPr/>
            <p:nvPr/>
          </p:nvSpPr>
          <p:spPr>
            <a:xfrm>
              <a:off x="6609627" y="5324520"/>
              <a:ext cx="1344548" cy="529236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622784" y="5378885"/>
              <a:ext cx="1342617" cy="4096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7BEDB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Similarly,</a:t>
              </a:r>
              <a:endParaRPr lang="en-US" sz="1600" b="1" dirty="0">
                <a:solidFill>
                  <a:srgbClr val="7BED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cxnSp>
        <p:nvCxnSpPr>
          <p:cNvPr id="76" name="Straight Connector 75"/>
          <p:cNvCxnSpPr/>
          <p:nvPr/>
        </p:nvCxnSpPr>
        <p:spPr>
          <a:xfrm>
            <a:off x="2422877" y="3940175"/>
            <a:ext cx="1663830" cy="0"/>
          </a:xfrm>
          <a:prstGeom prst="line">
            <a:avLst/>
          </a:prstGeom>
          <a:ln w="9525"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6198383" y="786698"/>
            <a:ext cx="2180436" cy="209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6377458" y="1229321"/>
            <a:ext cx="187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pt-BR" sz="1600" b="1" i="1" dirty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dirty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 + 1) </a:t>
            </a:r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× (</a:t>
            </a:r>
            <a:r>
              <a:rPr lang="pt-BR" sz="1600" b="1" i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 </a:t>
            </a:r>
            <a:r>
              <a:rPr lang="pt-BR" sz="1600" b="1" dirty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– 1)  </a:t>
            </a:r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  = </a:t>
            </a:r>
            <a:r>
              <a:rPr lang="pt-BR" sz="1600" b="1" i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baseline="30000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pt-BR" sz="1600" b="1" dirty="0" smtClean="0">
                <a:solidFill>
                  <a:srgbClr val="CC0099"/>
                </a:solidFill>
                <a:latin typeface="Bookman Old Style" pitchFamily="18" charset="0"/>
                <a:ea typeface="Cambria Math" pitchFamily="18" charset="0"/>
              </a:rPr>
              <a:t> – 1 </a:t>
            </a:r>
            <a:endParaRPr lang="pt-BR" sz="1600" b="1" dirty="0">
              <a:solidFill>
                <a:srgbClr val="CC0099"/>
              </a:solidFill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6" grpId="0" animBg="1"/>
      <p:bldP spid="57" grpId="0" animBg="1"/>
      <p:bldP spid="57" grpId="1" animBg="1"/>
      <p:bldP spid="58" grpId="0" animBg="1"/>
      <p:bldP spid="58" grpId="1" animBg="1"/>
      <p:bldP spid="59" grpId="0"/>
      <p:bldP spid="60" grpId="0"/>
      <p:bldP spid="60" grpId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7" grpId="1"/>
      <p:bldP spid="68" grpId="0"/>
      <p:bldP spid="69" grpId="0"/>
      <p:bldP spid="69" grpId="1"/>
      <p:bldP spid="70" grpId="0"/>
      <p:bldP spid="71" grpId="0"/>
      <p:bldP spid="72" grpId="0"/>
      <p:bldP spid="73" grpId="0"/>
      <p:bldP spid="74" grpId="0"/>
      <p:bldP spid="75" grpId="0"/>
      <p:bldP spid="83" grpId="0"/>
      <p:bldP spid="84" grpId="0"/>
      <p:bldP spid="84" grpId="1"/>
      <p:bldP spid="89" grpId="0"/>
      <p:bldP spid="90" grpId="0"/>
      <p:bldP spid="91" grpId="0"/>
      <p:bldP spid="92" grpId="0"/>
      <p:bldP spid="53" grpId="0" animBg="1"/>
      <p:bldP spid="113" grpId="0"/>
      <p:bldP spid="114" grpId="0"/>
      <p:bldP spid="115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8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9662" y="456227"/>
            <a:ext cx="4762498" cy="341159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of the following numbers.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71381" y="3296632"/>
            <a:ext cx="175551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279003" y="3296632"/>
            <a:ext cx="326007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288387" y="3720380"/>
            <a:ext cx="490678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68420" y="3701330"/>
            <a:ext cx="1077376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265459" y="3701330"/>
            <a:ext cx="587311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256945" y="1614149"/>
            <a:ext cx="490678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39375" y="1595099"/>
            <a:ext cx="1110022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38114" y="4427799"/>
            <a:ext cx="1626869" cy="320040"/>
          </a:xfrm>
          <a:prstGeom prst="roundRect">
            <a:avLst>
              <a:gd name="adj" fmla="val 21052"/>
            </a:avLst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214173" y="2351168"/>
            <a:ext cx="1612074" cy="320965"/>
          </a:xfrm>
          <a:prstGeom prst="roundRect">
            <a:avLst>
              <a:gd name="adj" fmla="val 18860"/>
            </a:avLst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680" y="1123950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Rectangle 30"/>
          <p:cNvSpPr/>
          <p:nvPr>
            <p:custDataLst>
              <p:tags r:id="rId1"/>
            </p:custDataLst>
          </p:nvPr>
        </p:nvSpPr>
        <p:spPr>
          <a:xfrm>
            <a:off x="1158829" y="1123950"/>
            <a:ext cx="783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(32)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2" name="Rectangle 31"/>
          <p:cNvSpPr/>
          <p:nvPr>
            <p:custDataLst>
              <p:tags r:id="rId2"/>
            </p:custDataLst>
          </p:nvPr>
        </p:nvSpPr>
        <p:spPr>
          <a:xfrm>
            <a:off x="3967869" y="1544721"/>
            <a:ext cx="832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(2)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33" name="Rectangle 32"/>
          <p:cNvSpPr/>
          <p:nvPr>
            <p:custDataLst>
              <p:tags r:id="rId3"/>
            </p:custDataLst>
          </p:nvPr>
        </p:nvSpPr>
        <p:spPr>
          <a:xfrm>
            <a:off x="1818776" y="1921093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900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34" name="Rectangle 33"/>
          <p:cNvSpPr/>
          <p:nvPr>
            <p:custDataLst>
              <p:tags r:id="rId4"/>
            </p:custDataLst>
          </p:nvPr>
        </p:nvSpPr>
        <p:spPr>
          <a:xfrm>
            <a:off x="2601720" y="1921093"/>
            <a:ext cx="871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+ 120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35" name="Rectangle 34"/>
          <p:cNvSpPr/>
          <p:nvPr>
            <p:custDataLst>
              <p:tags r:id="rId5"/>
            </p:custDataLst>
          </p:nvPr>
        </p:nvSpPr>
        <p:spPr>
          <a:xfrm>
            <a:off x="3224501" y="1921093"/>
            <a:ext cx="632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+ 4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36" name="Rectangle 35"/>
          <p:cNvSpPr/>
          <p:nvPr>
            <p:custDataLst>
              <p:tags r:id="rId6"/>
            </p:custDataLst>
          </p:nvPr>
        </p:nvSpPr>
        <p:spPr>
          <a:xfrm>
            <a:off x="1210153" y="2314978"/>
            <a:ext cx="942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(32)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</a:p>
        </p:txBody>
      </p:sp>
      <p:sp>
        <p:nvSpPr>
          <p:cNvPr id="37" name="Rectangle 36"/>
          <p:cNvSpPr/>
          <p:nvPr>
            <p:custDataLst>
              <p:tags r:id="rId7"/>
            </p:custDataLst>
          </p:nvPr>
        </p:nvSpPr>
        <p:spPr>
          <a:xfrm>
            <a:off x="1180111" y="3233460"/>
            <a:ext cx="779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(35)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38" name="Rectangle 37"/>
          <p:cNvSpPr/>
          <p:nvPr>
            <p:custDataLst>
              <p:tags r:id="rId8"/>
            </p:custDataLst>
          </p:nvPr>
        </p:nvSpPr>
        <p:spPr>
          <a:xfrm>
            <a:off x="1907205" y="3233460"/>
            <a:ext cx="1656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(30 + 5)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39" name="Rectangle 38"/>
          <p:cNvSpPr/>
          <p:nvPr>
            <p:custDataLst>
              <p:tags r:id="rId9"/>
            </p:custDataLst>
          </p:nvPr>
        </p:nvSpPr>
        <p:spPr>
          <a:xfrm>
            <a:off x="1907204" y="3635417"/>
            <a:ext cx="1108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(30)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40" name="Rectangle 39"/>
          <p:cNvSpPr/>
          <p:nvPr>
            <p:custDataLst>
              <p:tags r:id="rId10"/>
            </p:custDataLst>
          </p:nvPr>
        </p:nvSpPr>
        <p:spPr>
          <a:xfrm>
            <a:off x="3971531" y="3635417"/>
            <a:ext cx="90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(5)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41" name="Rectangle 40"/>
          <p:cNvSpPr/>
          <p:nvPr>
            <p:custDataLst>
              <p:tags r:id="rId11"/>
            </p:custDataLst>
          </p:nvPr>
        </p:nvSpPr>
        <p:spPr>
          <a:xfrm>
            <a:off x="1907205" y="4030603"/>
            <a:ext cx="1123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900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42" name="Rectangle 41"/>
          <p:cNvSpPr/>
          <p:nvPr>
            <p:custDataLst>
              <p:tags r:id="rId12"/>
            </p:custDataLst>
          </p:nvPr>
        </p:nvSpPr>
        <p:spPr>
          <a:xfrm>
            <a:off x="2679937" y="4030603"/>
            <a:ext cx="871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+ 300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43" name="Rectangle 42"/>
          <p:cNvSpPr/>
          <p:nvPr>
            <p:custDataLst>
              <p:tags r:id="rId13"/>
            </p:custDataLst>
          </p:nvPr>
        </p:nvSpPr>
        <p:spPr>
          <a:xfrm>
            <a:off x="3295098" y="4030603"/>
            <a:ext cx="1146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+ 25</a:t>
            </a:r>
          </a:p>
        </p:txBody>
      </p:sp>
      <p:sp>
        <p:nvSpPr>
          <p:cNvPr id="44" name="Rectangle 43"/>
          <p:cNvSpPr/>
          <p:nvPr>
            <p:custDataLst>
              <p:tags r:id="rId14"/>
            </p:custDataLst>
          </p:nvPr>
        </p:nvSpPr>
        <p:spPr>
          <a:xfrm>
            <a:off x="2040674" y="4412218"/>
            <a:ext cx="952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1225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104262" y="1188899"/>
            <a:ext cx="435059" cy="267869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777174" y="1191592"/>
            <a:ext cx="188807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8" name="Rectangle 47"/>
          <p:cNvSpPr/>
          <p:nvPr>
            <p:custDataLst>
              <p:tags r:id="rId15"/>
            </p:custDataLst>
          </p:nvPr>
        </p:nvSpPr>
        <p:spPr>
          <a:xfrm>
            <a:off x="2628401" y="1533575"/>
            <a:ext cx="673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+ 2</a:t>
            </a:r>
          </a:p>
        </p:txBody>
      </p:sp>
      <p:sp>
        <p:nvSpPr>
          <p:cNvPr id="49" name="Rectangle 48"/>
          <p:cNvSpPr/>
          <p:nvPr>
            <p:custDataLst>
              <p:tags r:id="rId16"/>
            </p:custDataLst>
          </p:nvPr>
        </p:nvSpPr>
        <p:spPr>
          <a:xfrm>
            <a:off x="3131933" y="1533575"/>
            <a:ext cx="6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(30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0" name="Rectangle 49"/>
          <p:cNvSpPr/>
          <p:nvPr>
            <p:custDataLst>
              <p:tags r:id="rId17"/>
            </p:custDataLst>
          </p:nvPr>
        </p:nvSpPr>
        <p:spPr>
          <a:xfrm>
            <a:off x="3635751" y="1533575"/>
            <a:ext cx="54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(2)</a:t>
            </a:r>
          </a:p>
        </p:txBody>
      </p:sp>
      <p:sp>
        <p:nvSpPr>
          <p:cNvPr id="59" name="Rectangle 58"/>
          <p:cNvSpPr/>
          <p:nvPr>
            <p:custDataLst>
              <p:tags r:id="rId18"/>
            </p:custDataLst>
          </p:nvPr>
        </p:nvSpPr>
        <p:spPr>
          <a:xfrm>
            <a:off x="1818776" y="1123950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(30 + 2)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2188297" y="1595099"/>
            <a:ext cx="587311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>
            <p:custDataLst>
              <p:tags r:id="rId19"/>
            </p:custDataLst>
          </p:nvPr>
        </p:nvSpPr>
        <p:spPr>
          <a:xfrm>
            <a:off x="1818776" y="1525907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(30)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62" name="Rectangle 61"/>
          <p:cNvSpPr/>
          <p:nvPr>
            <p:custDataLst>
              <p:tags r:id="rId20"/>
            </p:custDataLst>
          </p:nvPr>
        </p:nvSpPr>
        <p:spPr>
          <a:xfrm>
            <a:off x="2065896" y="2327711"/>
            <a:ext cx="793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1024</a:t>
            </a:r>
          </a:p>
        </p:txBody>
      </p:sp>
      <p:sp>
        <p:nvSpPr>
          <p:cNvPr id="63" name="Rectangle 62"/>
          <p:cNvSpPr/>
          <p:nvPr>
            <p:custDataLst>
              <p:tags r:id="rId21"/>
            </p:custDataLst>
          </p:nvPr>
        </p:nvSpPr>
        <p:spPr>
          <a:xfrm>
            <a:off x="1307635" y="4399935"/>
            <a:ext cx="942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35)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</a:p>
        </p:txBody>
      </p:sp>
      <p:sp>
        <p:nvSpPr>
          <p:cNvPr id="64" name="Rectangle 63"/>
          <p:cNvSpPr/>
          <p:nvPr>
            <p:custDataLst>
              <p:tags r:id="rId22"/>
            </p:custDataLst>
          </p:nvPr>
        </p:nvSpPr>
        <p:spPr>
          <a:xfrm>
            <a:off x="2725883" y="3632696"/>
            <a:ext cx="673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+ 2</a:t>
            </a:r>
          </a:p>
        </p:txBody>
      </p:sp>
      <p:sp>
        <p:nvSpPr>
          <p:cNvPr id="65" name="Rectangle 64"/>
          <p:cNvSpPr/>
          <p:nvPr>
            <p:custDataLst>
              <p:tags r:id="rId23"/>
            </p:custDataLst>
          </p:nvPr>
        </p:nvSpPr>
        <p:spPr>
          <a:xfrm>
            <a:off x="3229415" y="3632696"/>
            <a:ext cx="6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(30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6" name="Rectangle 65"/>
          <p:cNvSpPr/>
          <p:nvPr>
            <p:custDataLst>
              <p:tags r:id="rId24"/>
            </p:custDataLst>
          </p:nvPr>
        </p:nvSpPr>
        <p:spPr>
          <a:xfrm>
            <a:off x="3733233" y="3632696"/>
            <a:ext cx="54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(5)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7680" y="820393"/>
            <a:ext cx="85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32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7680" y="2876550"/>
            <a:ext cx="108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(ii) 35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7680" y="3233460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>
            <p:custDataLst>
              <p:tags r:id="rId25"/>
            </p:custDataLst>
          </p:nvPr>
        </p:nvSpPr>
        <p:spPr>
          <a:xfrm>
            <a:off x="487680" y="4399935"/>
            <a:ext cx="471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1" name="Rectangle 70"/>
          <p:cNvSpPr/>
          <p:nvPr>
            <p:custDataLst>
              <p:tags r:id="rId26"/>
            </p:custDataLst>
          </p:nvPr>
        </p:nvSpPr>
        <p:spPr>
          <a:xfrm>
            <a:off x="487680" y="2305938"/>
            <a:ext cx="471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6078950" y="943222"/>
            <a:ext cx="2180436" cy="209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6532286" y="1687653"/>
            <a:ext cx="246888" cy="228600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016596" y="1693728"/>
            <a:ext cx="151025" cy="228600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164113" y="1693728"/>
            <a:ext cx="151025" cy="228600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304426" y="1693728"/>
            <a:ext cx="151025" cy="228600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7675981" y="1689101"/>
            <a:ext cx="242451" cy="226424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258025" y="1385845"/>
            <a:ext cx="187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(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+ 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r>
              <a:rPr lang="pt-BR" sz="1600" b="1" baseline="30000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</a:t>
            </a:r>
          </a:p>
          <a:p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= 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baseline="30000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+ 2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ab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+ 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pt-BR" sz="1600" b="1" baseline="30000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983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00"/>
                            </p:stCondLst>
                            <p:childTnLst>
                              <p:par>
                                <p:cTn id="26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500"/>
                            </p:stCondLst>
                            <p:childTnLst>
                              <p:par>
                                <p:cTn id="28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500"/>
                            </p:stCondLst>
                            <p:childTnLst>
                              <p:par>
                                <p:cTn id="34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500"/>
                            </p:stCondLst>
                            <p:childTnLst>
                              <p:par>
                                <p:cTn id="3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500"/>
                            </p:stCondLst>
                            <p:childTnLst>
                              <p:par>
                                <p:cTn id="37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  <p:bldP spid="45" grpId="1" animBg="1"/>
      <p:bldP spid="45" grpId="2" animBg="1"/>
      <p:bldP spid="45" grpId="3" animBg="1"/>
      <p:bldP spid="47" grpId="0" animBg="1"/>
      <p:bldP spid="47" grpId="1" animBg="1"/>
      <p:bldP spid="47" grpId="2" animBg="1"/>
      <p:bldP spid="47" grpId="3" animBg="1"/>
      <p:bldP spid="48" grpId="0"/>
      <p:bldP spid="49" grpId="0"/>
      <p:bldP spid="50" grpId="0"/>
      <p:bldP spid="59" grpId="0"/>
      <p:bldP spid="60" grpId="0" animBg="1"/>
      <p:bldP spid="60" grpId="1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27" grpId="0" animBg="1"/>
      <p:bldP spid="27" grpId="1" animBg="1"/>
      <p:bldP spid="27" grpId="2" animBg="1"/>
      <p:bldP spid="27" grpId="3" animBg="1"/>
      <p:bldP spid="46" grpId="0" animBg="1"/>
      <p:bldP spid="46" grpId="1" animBg="1"/>
      <p:bldP spid="46" grpId="2" animBg="1"/>
      <p:bldP spid="46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3" grpId="2" animBg="1"/>
      <p:bldP spid="53" grpId="3" animBg="1"/>
      <p:bldP spid="7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9662" y="456227"/>
            <a:ext cx="4762498" cy="341159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of the following numbers.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6163674" y="1090614"/>
            <a:ext cx="2007894" cy="193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ounded Rectangle 53"/>
          <p:cNvSpPr/>
          <p:nvPr/>
        </p:nvSpPr>
        <p:spPr>
          <a:xfrm>
            <a:off x="2871626" y="3299172"/>
            <a:ext cx="182680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276172" y="3299177"/>
            <a:ext cx="322779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331943" y="3706410"/>
            <a:ext cx="444206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077564" y="3704505"/>
            <a:ext cx="1066709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264824" y="3704505"/>
            <a:ext cx="587311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234085" y="1612579"/>
            <a:ext cx="490678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976981" y="1604959"/>
            <a:ext cx="1088150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66730" y="1842624"/>
            <a:ext cx="264404" cy="226184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338115" y="4444190"/>
            <a:ext cx="1480422" cy="305388"/>
          </a:xfrm>
          <a:prstGeom prst="roundRect">
            <a:avLst>
              <a:gd name="adj" fmla="val 20410"/>
            </a:avLst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258199" y="2350217"/>
            <a:ext cx="1564663" cy="317787"/>
          </a:xfrm>
          <a:prstGeom prst="roundRect">
            <a:avLst>
              <a:gd name="adj" fmla="val 22662"/>
            </a:avLst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87680" y="1123950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1158829" y="1123950"/>
            <a:ext cx="783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(86)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1" name="Rectangle 80"/>
          <p:cNvSpPr/>
          <p:nvPr>
            <p:custDataLst>
              <p:tags r:id="rId2"/>
            </p:custDataLst>
          </p:nvPr>
        </p:nvSpPr>
        <p:spPr>
          <a:xfrm>
            <a:off x="3967869" y="1544721"/>
            <a:ext cx="832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(6)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82" name="Rectangle 81"/>
          <p:cNvSpPr/>
          <p:nvPr>
            <p:custDataLst>
              <p:tags r:id="rId3"/>
            </p:custDataLst>
          </p:nvPr>
        </p:nvSpPr>
        <p:spPr>
          <a:xfrm>
            <a:off x="1818776" y="1921093"/>
            <a:ext cx="11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6400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83" name="Rectangle 82"/>
          <p:cNvSpPr/>
          <p:nvPr>
            <p:custDataLst>
              <p:tags r:id="rId4"/>
            </p:custDataLst>
          </p:nvPr>
        </p:nvSpPr>
        <p:spPr>
          <a:xfrm>
            <a:off x="2814450" y="1921093"/>
            <a:ext cx="871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+ 960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84" name="Rectangle 83"/>
          <p:cNvSpPr/>
          <p:nvPr>
            <p:custDataLst>
              <p:tags r:id="rId5"/>
            </p:custDataLst>
          </p:nvPr>
        </p:nvSpPr>
        <p:spPr>
          <a:xfrm>
            <a:off x="3458649" y="1921093"/>
            <a:ext cx="960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+ 36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85" name="Rectangle 84"/>
          <p:cNvSpPr/>
          <p:nvPr>
            <p:custDataLst>
              <p:tags r:id="rId6"/>
            </p:custDataLst>
          </p:nvPr>
        </p:nvSpPr>
        <p:spPr>
          <a:xfrm>
            <a:off x="1210153" y="2314978"/>
            <a:ext cx="1040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(86)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</a:p>
        </p:txBody>
      </p:sp>
      <p:sp>
        <p:nvSpPr>
          <p:cNvPr id="86" name="Rectangle 85"/>
          <p:cNvSpPr/>
          <p:nvPr>
            <p:custDataLst>
              <p:tags r:id="rId7"/>
            </p:custDataLst>
          </p:nvPr>
        </p:nvSpPr>
        <p:spPr>
          <a:xfrm>
            <a:off x="1180111" y="3233460"/>
            <a:ext cx="779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(93)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87" name="Rectangle 86"/>
          <p:cNvSpPr/>
          <p:nvPr>
            <p:custDataLst>
              <p:tags r:id="rId8"/>
            </p:custDataLst>
          </p:nvPr>
        </p:nvSpPr>
        <p:spPr>
          <a:xfrm>
            <a:off x="1907205" y="3233460"/>
            <a:ext cx="1656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(90 + 3)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88" name="Rectangle 87"/>
          <p:cNvSpPr/>
          <p:nvPr>
            <p:custDataLst>
              <p:tags r:id="rId9"/>
            </p:custDataLst>
          </p:nvPr>
        </p:nvSpPr>
        <p:spPr>
          <a:xfrm>
            <a:off x="1907204" y="3635417"/>
            <a:ext cx="1108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(90)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89" name="Rectangle 88"/>
          <p:cNvSpPr/>
          <p:nvPr>
            <p:custDataLst>
              <p:tags r:id="rId10"/>
            </p:custDataLst>
          </p:nvPr>
        </p:nvSpPr>
        <p:spPr>
          <a:xfrm>
            <a:off x="3971531" y="3635417"/>
            <a:ext cx="90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(3)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90" name="Rectangle 89"/>
          <p:cNvSpPr/>
          <p:nvPr>
            <p:custDataLst>
              <p:tags r:id="rId11"/>
            </p:custDataLst>
          </p:nvPr>
        </p:nvSpPr>
        <p:spPr>
          <a:xfrm>
            <a:off x="1907205" y="4030603"/>
            <a:ext cx="1123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8100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91" name="Rectangle 90"/>
          <p:cNvSpPr/>
          <p:nvPr>
            <p:custDataLst>
              <p:tags r:id="rId12"/>
            </p:custDataLst>
          </p:nvPr>
        </p:nvSpPr>
        <p:spPr>
          <a:xfrm>
            <a:off x="2871985" y="4030603"/>
            <a:ext cx="871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+ 540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92" name="Rectangle 91"/>
          <p:cNvSpPr/>
          <p:nvPr>
            <p:custDataLst>
              <p:tags r:id="rId13"/>
            </p:custDataLst>
          </p:nvPr>
        </p:nvSpPr>
        <p:spPr>
          <a:xfrm>
            <a:off x="3657600" y="4030603"/>
            <a:ext cx="573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+ 9</a:t>
            </a:r>
          </a:p>
        </p:txBody>
      </p:sp>
      <p:sp>
        <p:nvSpPr>
          <p:cNvPr id="93" name="Rectangle 92"/>
          <p:cNvSpPr/>
          <p:nvPr>
            <p:custDataLst>
              <p:tags r:id="rId14"/>
            </p:custDataLst>
          </p:nvPr>
        </p:nvSpPr>
        <p:spPr>
          <a:xfrm>
            <a:off x="1907205" y="4412218"/>
            <a:ext cx="1127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8649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2188146" y="1185977"/>
            <a:ext cx="329267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041297" y="1852444"/>
            <a:ext cx="175524" cy="202734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776666" y="1185977"/>
            <a:ext cx="181440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97" name="Rectangle 96"/>
          <p:cNvSpPr/>
          <p:nvPr>
            <p:custDataLst>
              <p:tags r:id="rId15"/>
            </p:custDataLst>
          </p:nvPr>
        </p:nvSpPr>
        <p:spPr>
          <a:xfrm>
            <a:off x="2628401" y="1533575"/>
            <a:ext cx="673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+ 2</a:t>
            </a:r>
          </a:p>
        </p:txBody>
      </p:sp>
      <p:sp>
        <p:nvSpPr>
          <p:cNvPr id="98" name="Rectangle 97"/>
          <p:cNvSpPr/>
          <p:nvPr>
            <p:custDataLst>
              <p:tags r:id="rId16"/>
            </p:custDataLst>
          </p:nvPr>
        </p:nvSpPr>
        <p:spPr>
          <a:xfrm>
            <a:off x="3131933" y="1533575"/>
            <a:ext cx="6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(80)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9" name="Rectangle 98"/>
          <p:cNvSpPr/>
          <p:nvPr>
            <p:custDataLst>
              <p:tags r:id="rId17"/>
            </p:custDataLst>
          </p:nvPr>
        </p:nvSpPr>
        <p:spPr>
          <a:xfrm>
            <a:off x="3635751" y="1533575"/>
            <a:ext cx="54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(6)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7204633" y="1852444"/>
            <a:ext cx="158133" cy="202734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244102" y="1852444"/>
            <a:ext cx="241076" cy="202734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716782" y="1817055"/>
            <a:ext cx="225139" cy="226184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08" name="Rectangle 107"/>
          <p:cNvSpPr/>
          <p:nvPr>
            <p:custDataLst>
              <p:tags r:id="rId18"/>
            </p:custDataLst>
          </p:nvPr>
        </p:nvSpPr>
        <p:spPr>
          <a:xfrm>
            <a:off x="1818776" y="1123950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(80 + 6)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2188297" y="1604959"/>
            <a:ext cx="587311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10" name="Rectangle 109"/>
          <p:cNvSpPr/>
          <p:nvPr>
            <p:custDataLst>
              <p:tags r:id="rId19"/>
            </p:custDataLst>
          </p:nvPr>
        </p:nvSpPr>
        <p:spPr>
          <a:xfrm>
            <a:off x="1818776" y="1525907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(80)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11" name="Rectangle 110"/>
          <p:cNvSpPr/>
          <p:nvPr>
            <p:custDataLst>
              <p:tags r:id="rId20"/>
            </p:custDataLst>
          </p:nvPr>
        </p:nvSpPr>
        <p:spPr>
          <a:xfrm>
            <a:off x="2065896" y="2327711"/>
            <a:ext cx="793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7396</a:t>
            </a:r>
          </a:p>
        </p:txBody>
      </p:sp>
      <p:sp>
        <p:nvSpPr>
          <p:cNvPr id="112" name="Rectangle 111"/>
          <p:cNvSpPr/>
          <p:nvPr>
            <p:custDataLst>
              <p:tags r:id="rId21"/>
            </p:custDataLst>
          </p:nvPr>
        </p:nvSpPr>
        <p:spPr>
          <a:xfrm>
            <a:off x="1307635" y="4399935"/>
            <a:ext cx="942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(93)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</a:p>
        </p:txBody>
      </p:sp>
      <p:sp>
        <p:nvSpPr>
          <p:cNvPr id="113" name="Rectangle 112"/>
          <p:cNvSpPr/>
          <p:nvPr>
            <p:custDataLst>
              <p:tags r:id="rId22"/>
            </p:custDataLst>
          </p:nvPr>
        </p:nvSpPr>
        <p:spPr>
          <a:xfrm>
            <a:off x="2725883" y="3632696"/>
            <a:ext cx="673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+ 2</a:t>
            </a:r>
          </a:p>
        </p:txBody>
      </p:sp>
      <p:sp>
        <p:nvSpPr>
          <p:cNvPr id="114" name="Rectangle 113"/>
          <p:cNvSpPr/>
          <p:nvPr>
            <p:custDataLst>
              <p:tags r:id="rId23"/>
            </p:custDataLst>
          </p:nvPr>
        </p:nvSpPr>
        <p:spPr>
          <a:xfrm>
            <a:off x="3229415" y="3632696"/>
            <a:ext cx="6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(90)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5" name="Rectangle 114"/>
          <p:cNvSpPr/>
          <p:nvPr>
            <p:custDataLst>
              <p:tags r:id="rId24"/>
            </p:custDataLst>
          </p:nvPr>
        </p:nvSpPr>
        <p:spPr>
          <a:xfrm>
            <a:off x="3733233" y="3632696"/>
            <a:ext cx="54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(3)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87680" y="907018"/>
            <a:ext cx="123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(iii) 86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87680" y="2876550"/>
            <a:ext cx="123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(iv) 93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87680" y="3233460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9" name="Rectangle 118"/>
          <p:cNvSpPr/>
          <p:nvPr>
            <p:custDataLst>
              <p:tags r:id="rId25"/>
            </p:custDataLst>
          </p:nvPr>
        </p:nvSpPr>
        <p:spPr>
          <a:xfrm>
            <a:off x="487680" y="4399935"/>
            <a:ext cx="471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0" name="Rectangle 119"/>
          <p:cNvSpPr/>
          <p:nvPr>
            <p:custDataLst>
              <p:tags r:id="rId26"/>
            </p:custDataLst>
          </p:nvPr>
        </p:nvSpPr>
        <p:spPr>
          <a:xfrm>
            <a:off x="487680" y="2305938"/>
            <a:ext cx="471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296577" y="1528794"/>
            <a:ext cx="187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  (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+ 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r>
              <a:rPr lang="pt-BR" sz="1600" b="1" baseline="30000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</a:t>
            </a:r>
          </a:p>
          <a:p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= 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baseline="30000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+ 2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ab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+ 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pt-BR" sz="1600" b="1" baseline="30000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7525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500"/>
                            </p:stCondLst>
                            <p:childTnLst>
                              <p:par>
                                <p:cTn id="3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4" grpId="2" animBg="1"/>
      <p:bldP spid="54" grpId="3" animBg="1"/>
      <p:bldP spid="55" grpId="0" animBg="1"/>
      <p:bldP spid="55" grpId="1" animBg="1"/>
      <p:bldP spid="55" grpId="2" animBg="1"/>
      <p:bldP spid="55" grpId="3" animBg="1"/>
      <p:bldP spid="55" grpId="4" animBg="1"/>
      <p:bldP spid="55" grpId="5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6" grpId="2" animBg="1"/>
      <p:bldP spid="76" grpId="3" animBg="1"/>
      <p:bldP spid="77" grpId="0" animBg="1"/>
      <p:bldP spid="78" grpId="0" animBg="1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 animBg="1"/>
      <p:bldP spid="94" grpId="1" animBg="1"/>
      <p:bldP spid="94" grpId="2" animBg="1"/>
      <p:bldP spid="94" grpId="3" animBg="1"/>
      <p:bldP spid="95" grpId="0" animBg="1"/>
      <p:bldP spid="95" grpId="1" animBg="1"/>
      <p:bldP spid="95" grpId="2" animBg="1"/>
      <p:bldP spid="95" grpId="3" animBg="1"/>
      <p:bldP spid="96" grpId="0" animBg="1"/>
      <p:bldP spid="96" grpId="1" animBg="1"/>
      <p:bldP spid="96" grpId="2" animBg="1"/>
      <p:bldP spid="96" grpId="3" animBg="1"/>
      <p:bldP spid="97" grpId="0"/>
      <p:bldP spid="98" grpId="0"/>
      <p:bldP spid="99" grpId="0"/>
      <p:bldP spid="100" grpId="0" animBg="1"/>
      <p:bldP spid="100" grpId="1" animBg="1"/>
      <p:bldP spid="100" grpId="2" animBg="1"/>
      <p:bldP spid="100" grpId="3" animBg="1"/>
      <p:bldP spid="101" grpId="0" animBg="1"/>
      <p:bldP spid="101" grpId="1" animBg="1"/>
      <p:bldP spid="101" grpId="2" animBg="1"/>
      <p:bldP spid="101" grpId="3" animBg="1"/>
      <p:bldP spid="102" grpId="0" animBg="1"/>
      <p:bldP spid="102" grpId="1" animBg="1"/>
      <p:bldP spid="102" grpId="2" animBg="1"/>
      <p:bldP spid="102" grpId="3" animBg="1"/>
      <p:bldP spid="108" grpId="0"/>
      <p:bldP spid="109" grpId="0" animBg="1"/>
      <p:bldP spid="109" grpId="1" animBg="1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7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9662" y="456227"/>
            <a:ext cx="4762498" cy="341159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of the following numbers.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848612" y="3294092"/>
            <a:ext cx="205849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264704" y="3289017"/>
            <a:ext cx="349524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293467" y="3702600"/>
            <a:ext cx="490678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083914" y="3698790"/>
            <a:ext cx="1066709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280699" y="3703870"/>
            <a:ext cx="587311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256945" y="1608134"/>
            <a:ext cx="490678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939375" y="1589084"/>
            <a:ext cx="1110022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338115" y="4423105"/>
            <a:ext cx="1480422" cy="347559"/>
          </a:xfrm>
          <a:prstGeom prst="roundRect">
            <a:avLst/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258199" y="2327711"/>
            <a:ext cx="1564663" cy="347559"/>
          </a:xfrm>
          <a:prstGeom prst="roundRect">
            <a:avLst/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7680" y="1123950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Rectangle 69"/>
          <p:cNvSpPr/>
          <p:nvPr>
            <p:custDataLst>
              <p:tags r:id="rId1"/>
            </p:custDataLst>
          </p:nvPr>
        </p:nvSpPr>
        <p:spPr>
          <a:xfrm>
            <a:off x="1158829" y="1123950"/>
            <a:ext cx="7837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(71)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1" name="Rectangle 70"/>
          <p:cNvSpPr/>
          <p:nvPr>
            <p:custDataLst>
              <p:tags r:id="rId2"/>
            </p:custDataLst>
          </p:nvPr>
        </p:nvSpPr>
        <p:spPr>
          <a:xfrm>
            <a:off x="3967869" y="1544721"/>
            <a:ext cx="832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(1)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03" name="Rectangle 102"/>
          <p:cNvSpPr/>
          <p:nvPr>
            <p:custDataLst>
              <p:tags r:id="rId3"/>
            </p:custDataLst>
          </p:nvPr>
        </p:nvSpPr>
        <p:spPr>
          <a:xfrm>
            <a:off x="1818776" y="1921093"/>
            <a:ext cx="114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4900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04" name="Rectangle 103"/>
          <p:cNvSpPr/>
          <p:nvPr>
            <p:custDataLst>
              <p:tags r:id="rId4"/>
            </p:custDataLst>
          </p:nvPr>
        </p:nvSpPr>
        <p:spPr>
          <a:xfrm>
            <a:off x="2814450" y="1921093"/>
            <a:ext cx="871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+ 140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05" name="Rectangle 104"/>
          <p:cNvSpPr/>
          <p:nvPr>
            <p:custDataLst>
              <p:tags r:id="rId5"/>
            </p:custDataLst>
          </p:nvPr>
        </p:nvSpPr>
        <p:spPr>
          <a:xfrm>
            <a:off x="3458649" y="1921093"/>
            <a:ext cx="960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+ 1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06" name="Rectangle 105"/>
          <p:cNvSpPr/>
          <p:nvPr>
            <p:custDataLst>
              <p:tags r:id="rId6"/>
            </p:custDataLst>
          </p:nvPr>
        </p:nvSpPr>
        <p:spPr>
          <a:xfrm>
            <a:off x="1210153" y="2314978"/>
            <a:ext cx="942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(71)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</a:p>
        </p:txBody>
      </p:sp>
      <p:sp>
        <p:nvSpPr>
          <p:cNvPr id="107" name="Rectangle 106"/>
          <p:cNvSpPr/>
          <p:nvPr>
            <p:custDataLst>
              <p:tags r:id="rId7"/>
            </p:custDataLst>
          </p:nvPr>
        </p:nvSpPr>
        <p:spPr>
          <a:xfrm>
            <a:off x="1180111" y="3233460"/>
            <a:ext cx="779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(46)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21" name="Rectangle 120"/>
          <p:cNvSpPr/>
          <p:nvPr>
            <p:custDataLst>
              <p:tags r:id="rId8"/>
            </p:custDataLst>
          </p:nvPr>
        </p:nvSpPr>
        <p:spPr>
          <a:xfrm>
            <a:off x="1907205" y="3233460"/>
            <a:ext cx="1656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(40 + 6)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22" name="Rectangle 121"/>
          <p:cNvSpPr/>
          <p:nvPr>
            <p:custDataLst>
              <p:tags r:id="rId9"/>
            </p:custDataLst>
          </p:nvPr>
        </p:nvSpPr>
        <p:spPr>
          <a:xfrm>
            <a:off x="1907204" y="3635417"/>
            <a:ext cx="1108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(40)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23" name="Rectangle 122"/>
          <p:cNvSpPr/>
          <p:nvPr>
            <p:custDataLst>
              <p:tags r:id="rId10"/>
            </p:custDataLst>
          </p:nvPr>
        </p:nvSpPr>
        <p:spPr>
          <a:xfrm>
            <a:off x="3971531" y="3635417"/>
            <a:ext cx="905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(6)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24" name="Rectangle 123"/>
          <p:cNvSpPr/>
          <p:nvPr>
            <p:custDataLst>
              <p:tags r:id="rId11"/>
            </p:custDataLst>
          </p:nvPr>
        </p:nvSpPr>
        <p:spPr>
          <a:xfrm>
            <a:off x="1907205" y="4030603"/>
            <a:ext cx="11234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1600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25" name="Rectangle 124"/>
          <p:cNvSpPr/>
          <p:nvPr>
            <p:custDataLst>
              <p:tags r:id="rId12"/>
            </p:custDataLst>
          </p:nvPr>
        </p:nvSpPr>
        <p:spPr>
          <a:xfrm>
            <a:off x="2871985" y="4030603"/>
            <a:ext cx="871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+ 480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26" name="Rectangle 125"/>
          <p:cNvSpPr/>
          <p:nvPr>
            <p:custDataLst>
              <p:tags r:id="rId13"/>
            </p:custDataLst>
          </p:nvPr>
        </p:nvSpPr>
        <p:spPr>
          <a:xfrm>
            <a:off x="3657600" y="4030603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+ 36</a:t>
            </a:r>
          </a:p>
        </p:txBody>
      </p:sp>
      <p:sp>
        <p:nvSpPr>
          <p:cNvPr id="127" name="Rectangle 126"/>
          <p:cNvSpPr/>
          <p:nvPr>
            <p:custDataLst>
              <p:tags r:id="rId14"/>
            </p:custDataLst>
          </p:nvPr>
        </p:nvSpPr>
        <p:spPr>
          <a:xfrm>
            <a:off x="1907205" y="4412218"/>
            <a:ext cx="1127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2116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2188506" y="1189773"/>
            <a:ext cx="326007" cy="244885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2782974" y="1202145"/>
            <a:ext cx="172634" cy="244885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31" name="Rectangle 130"/>
          <p:cNvSpPr/>
          <p:nvPr>
            <p:custDataLst>
              <p:tags r:id="rId15"/>
            </p:custDataLst>
          </p:nvPr>
        </p:nvSpPr>
        <p:spPr>
          <a:xfrm>
            <a:off x="2628401" y="1533575"/>
            <a:ext cx="673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+ 2</a:t>
            </a:r>
          </a:p>
        </p:txBody>
      </p:sp>
      <p:sp>
        <p:nvSpPr>
          <p:cNvPr id="132" name="Rectangle 131"/>
          <p:cNvSpPr/>
          <p:nvPr>
            <p:custDataLst>
              <p:tags r:id="rId16"/>
            </p:custDataLst>
          </p:nvPr>
        </p:nvSpPr>
        <p:spPr>
          <a:xfrm>
            <a:off x="3131933" y="1533575"/>
            <a:ext cx="6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(70)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3" name="Rectangle 132"/>
          <p:cNvSpPr/>
          <p:nvPr>
            <p:custDataLst>
              <p:tags r:id="rId17"/>
            </p:custDataLst>
          </p:nvPr>
        </p:nvSpPr>
        <p:spPr>
          <a:xfrm>
            <a:off x="3635751" y="1533575"/>
            <a:ext cx="54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(1)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2" name="Rectangle 141"/>
          <p:cNvSpPr/>
          <p:nvPr>
            <p:custDataLst>
              <p:tags r:id="rId18"/>
            </p:custDataLst>
          </p:nvPr>
        </p:nvSpPr>
        <p:spPr>
          <a:xfrm>
            <a:off x="1818776" y="1123950"/>
            <a:ext cx="167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(70 + 1)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43" name="Rounded Rectangle 142"/>
          <p:cNvSpPr/>
          <p:nvPr/>
        </p:nvSpPr>
        <p:spPr>
          <a:xfrm>
            <a:off x="2188297" y="1589084"/>
            <a:ext cx="587311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44" name="Rectangle 143"/>
          <p:cNvSpPr/>
          <p:nvPr>
            <p:custDataLst>
              <p:tags r:id="rId19"/>
            </p:custDataLst>
          </p:nvPr>
        </p:nvSpPr>
        <p:spPr>
          <a:xfrm>
            <a:off x="1818776" y="1525907"/>
            <a:ext cx="114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 (70)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45" name="Rectangle 144"/>
          <p:cNvSpPr/>
          <p:nvPr>
            <p:custDataLst>
              <p:tags r:id="rId20"/>
            </p:custDataLst>
          </p:nvPr>
        </p:nvSpPr>
        <p:spPr>
          <a:xfrm>
            <a:off x="2065896" y="2327711"/>
            <a:ext cx="793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5041</a:t>
            </a:r>
          </a:p>
        </p:txBody>
      </p:sp>
      <p:sp>
        <p:nvSpPr>
          <p:cNvPr id="146" name="Rectangle 145"/>
          <p:cNvSpPr/>
          <p:nvPr>
            <p:custDataLst>
              <p:tags r:id="rId21"/>
            </p:custDataLst>
          </p:nvPr>
        </p:nvSpPr>
        <p:spPr>
          <a:xfrm>
            <a:off x="1307635" y="4399935"/>
            <a:ext cx="942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(46)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</a:p>
        </p:txBody>
      </p:sp>
      <p:sp>
        <p:nvSpPr>
          <p:cNvPr id="147" name="Rectangle 146"/>
          <p:cNvSpPr/>
          <p:nvPr>
            <p:custDataLst>
              <p:tags r:id="rId22"/>
            </p:custDataLst>
          </p:nvPr>
        </p:nvSpPr>
        <p:spPr>
          <a:xfrm>
            <a:off x="2725883" y="3632696"/>
            <a:ext cx="673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+ 2</a:t>
            </a:r>
          </a:p>
        </p:txBody>
      </p:sp>
      <p:sp>
        <p:nvSpPr>
          <p:cNvPr id="148" name="Rectangle 147"/>
          <p:cNvSpPr/>
          <p:nvPr>
            <p:custDataLst>
              <p:tags r:id="rId23"/>
            </p:custDataLst>
          </p:nvPr>
        </p:nvSpPr>
        <p:spPr>
          <a:xfrm>
            <a:off x="3229415" y="3632696"/>
            <a:ext cx="668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(40)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9" name="Rectangle 148"/>
          <p:cNvSpPr/>
          <p:nvPr>
            <p:custDataLst>
              <p:tags r:id="rId24"/>
            </p:custDataLst>
          </p:nvPr>
        </p:nvSpPr>
        <p:spPr>
          <a:xfrm>
            <a:off x="3733233" y="3632696"/>
            <a:ext cx="549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(6)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7680" y="907018"/>
            <a:ext cx="123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v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 71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87680" y="2876550"/>
            <a:ext cx="123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(vi) 46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87680" y="3233460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3" name="Rectangle 152"/>
          <p:cNvSpPr/>
          <p:nvPr>
            <p:custDataLst>
              <p:tags r:id="rId25"/>
            </p:custDataLst>
          </p:nvPr>
        </p:nvSpPr>
        <p:spPr>
          <a:xfrm>
            <a:off x="487680" y="4399935"/>
            <a:ext cx="471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4" name="Rectangle 153"/>
          <p:cNvSpPr/>
          <p:nvPr>
            <p:custDataLst>
              <p:tags r:id="rId26"/>
            </p:custDataLst>
          </p:nvPr>
        </p:nvSpPr>
        <p:spPr>
          <a:xfrm>
            <a:off x="487680" y="2305938"/>
            <a:ext cx="4714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155" name="Picture 2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6087502" y="1177394"/>
            <a:ext cx="2007894" cy="193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6398928" y="1869931"/>
            <a:ext cx="239986" cy="209428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6871114" y="1862112"/>
            <a:ext cx="160316" cy="213637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7028237" y="1862112"/>
            <a:ext cx="152535" cy="213637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7157832" y="1862112"/>
            <a:ext cx="158730" cy="213637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7540128" y="1856401"/>
            <a:ext cx="231961" cy="229047"/>
          </a:xfrm>
          <a:prstGeom prst="roundRect">
            <a:avLst/>
          </a:prstGeom>
          <a:solidFill>
            <a:srgbClr val="7BEDB1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116471" y="1558604"/>
            <a:ext cx="187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  (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+ 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)</a:t>
            </a:r>
            <a:r>
              <a:rPr lang="pt-BR" sz="1600" b="1" baseline="30000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</a:t>
            </a:r>
          </a:p>
          <a:p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= 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a</a:t>
            </a:r>
            <a:r>
              <a:rPr lang="pt-BR" sz="1600" b="1" baseline="30000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2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+ 2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ab</a:t>
            </a:r>
            <a:r>
              <a:rPr lang="pt-BR" sz="1600" b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 + </a:t>
            </a:r>
            <a:r>
              <a:rPr lang="pt-BR" sz="1600" b="1" i="1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b</a:t>
            </a:r>
            <a:r>
              <a:rPr lang="pt-BR" sz="1600" b="1" baseline="30000" dirty="0">
                <a:solidFill>
                  <a:srgbClr val="FF0066"/>
                </a:solidFill>
                <a:latin typeface="Bookman Old Style" pitchFamily="18" charset="0"/>
                <a:ea typeface="Cambria Math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3465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00"/>
                            </p:stCondLst>
                            <p:childTnLst>
                              <p:par>
                                <p:cTn id="27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500"/>
                            </p:stCondLst>
                            <p:childTnLst>
                              <p:par>
                                <p:cTn id="3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59" grpId="3" animBg="1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7" grpId="0" animBg="1"/>
      <p:bldP spid="68" grpId="0" animBg="1"/>
      <p:bldP spid="69" grpId="0"/>
      <p:bldP spid="70" grpId="0"/>
      <p:bldP spid="71" grpId="0"/>
      <p:bldP spid="103" grpId="0"/>
      <p:bldP spid="104" grpId="0"/>
      <p:bldP spid="105" grpId="0"/>
      <p:bldP spid="106" grpId="0"/>
      <p:bldP spid="107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 animBg="1"/>
      <p:bldP spid="128" grpId="1" animBg="1"/>
      <p:bldP spid="128" grpId="2" animBg="1"/>
      <p:bldP spid="128" grpId="3" animBg="1"/>
      <p:bldP spid="130" grpId="0" animBg="1"/>
      <p:bldP spid="130" grpId="1" animBg="1"/>
      <p:bldP spid="130" grpId="2" animBg="1"/>
      <p:bldP spid="130" grpId="3" animBg="1"/>
      <p:bldP spid="131" grpId="0"/>
      <p:bldP spid="132" grpId="0"/>
      <p:bldP spid="133" grpId="0"/>
      <p:bldP spid="142" grpId="0"/>
      <p:bldP spid="143" grpId="0" animBg="1"/>
      <p:bldP spid="143" grpId="1" animBg="1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66" grpId="0" animBg="1"/>
      <p:bldP spid="66" grpId="1" animBg="1"/>
      <p:bldP spid="66" grpId="2" animBg="1"/>
      <p:bldP spid="66" grpId="3" animBg="1"/>
      <p:bldP spid="129" grpId="0" animBg="1"/>
      <p:bldP spid="129" grpId="1" animBg="1"/>
      <p:bldP spid="129" grpId="2" animBg="1"/>
      <p:bldP spid="129" grpId="3" animBg="1"/>
      <p:bldP spid="134" grpId="0" animBg="1"/>
      <p:bldP spid="134" grpId="1" animBg="1"/>
      <p:bldP spid="134" grpId="2" animBg="1"/>
      <p:bldP spid="134" grpId="3" animBg="1"/>
      <p:bldP spid="135" grpId="0" animBg="1"/>
      <p:bldP spid="135" grpId="1" animBg="1"/>
      <p:bldP spid="135" grpId="2" animBg="1"/>
      <p:bldP spid="135" grpId="3" animBg="1"/>
      <p:bldP spid="136" grpId="0" animBg="1"/>
      <p:bldP spid="136" grpId="1" animBg="1"/>
      <p:bldP spid="136" grpId="2" animBg="1"/>
      <p:bldP spid="136" grpId="3" animBg="1"/>
      <p:bldP spid="1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2"/>
          <p:cNvSpPr txBox="1"/>
          <p:nvPr/>
        </p:nvSpPr>
        <p:spPr>
          <a:xfrm>
            <a:off x="2875318" y="312977"/>
            <a:ext cx="3393364" cy="374571"/>
          </a:xfrm>
          <a:prstGeom prst="round2DiagRect">
            <a:avLst>
              <a:gd name="adj1" fmla="val 22770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sz="1800" dirty="0" smtClean="0"/>
              <a:t>PYTHAGOREAN TRIPLET</a:t>
            </a:r>
            <a:endParaRPr lang="en-US" sz="1800" dirty="0"/>
          </a:p>
        </p:txBody>
      </p:sp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1354802" y="830734"/>
            <a:ext cx="6144675" cy="913354"/>
          </a:xfrm>
          <a:prstGeom prst="roundRect">
            <a:avLst/>
          </a:prstGeom>
          <a:solidFill>
            <a:srgbClr val="FFFF00"/>
          </a:solidFill>
          <a:ln w="1270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3 numbers </a:t>
            </a:r>
            <a:r>
              <a:rPr lang="en-US" sz="16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1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6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1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6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1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such that </a:t>
            </a:r>
            <a:r>
              <a:rPr lang="en-US" sz="16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sz="1600" b="1" baseline="30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en-US" sz="16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1600" b="1" baseline="30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</a:t>
            </a:r>
            <a:r>
              <a:rPr lang="en-US" sz="1600" b="1" i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1600" b="1" baseline="30000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600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then they are called as </a:t>
            </a:r>
          </a:p>
          <a:p>
            <a:r>
              <a:rPr lang="en-US" b="1" dirty="0">
                <a:solidFill>
                  <a:srgbClr val="00FF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PYTHAGOREAN TRIPLET.</a:t>
            </a:r>
          </a:p>
        </p:txBody>
      </p:sp>
      <p:sp>
        <p:nvSpPr>
          <p:cNvPr id="22" name="Round Diagonal Corner Rectangle 21"/>
          <p:cNvSpPr/>
          <p:nvPr/>
        </p:nvSpPr>
        <p:spPr>
          <a:xfrm>
            <a:off x="552598" y="2349443"/>
            <a:ext cx="4254097" cy="1711763"/>
          </a:xfrm>
          <a:prstGeom prst="round2DiagRect">
            <a:avLst>
              <a:gd name="adj1" fmla="val 31930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rPr>
              <a:t>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5656" y="2477264"/>
            <a:ext cx="3927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3, 4, 5 form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a Pythagorean Triplet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92634" y="2744470"/>
            <a:ext cx="208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[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/>
                <a:sym typeface="Symbol"/>
              </a:rPr>
              <a:t>∵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sym typeface="Symbol"/>
              </a:rPr>
              <a:t>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3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4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= 5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]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5656" y="3169578"/>
            <a:ext cx="4163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8, 15, 17 form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a Pythagorean Triplet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92634" y="3475876"/>
            <a:ext cx="237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[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/>
                <a:sym typeface="Symbol"/>
              </a:rPr>
              <a:t>∵ 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8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15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= 17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] </a:t>
            </a: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52598" y="1953363"/>
            <a:ext cx="1406988" cy="389792"/>
            <a:chOff x="636124" y="3365963"/>
            <a:chExt cx="796361" cy="255029"/>
          </a:xfrm>
        </p:grpSpPr>
        <p:sp>
          <p:nvSpPr>
            <p:cNvPr id="20" name="Pentagon 19"/>
            <p:cNvSpPr/>
            <p:nvPr/>
          </p:nvSpPr>
          <p:spPr>
            <a:xfrm rot="10800000" flipH="1">
              <a:off x="636124" y="3365963"/>
              <a:ext cx="796361" cy="255029"/>
            </a:xfrm>
            <a:prstGeom prst="homePlate">
              <a:avLst/>
            </a:prstGeom>
            <a:solidFill>
              <a:srgbClr val="FFFFCC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0329" y="3367802"/>
              <a:ext cx="697370" cy="24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FF3300"/>
                  </a:solidFill>
                </a:rPr>
                <a:t>Example</a:t>
              </a:r>
            </a:p>
          </p:txBody>
        </p:sp>
      </p:grpSp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6188569" y="2102285"/>
            <a:ext cx="2007894" cy="193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00773" y="2462804"/>
            <a:ext cx="480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3</a:t>
            </a:r>
            <a:r>
              <a:rPr lang="en-US" sz="1600" b="1" baseline="300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2800" y="2462804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+ 4</a:t>
            </a:r>
            <a:r>
              <a:rPr lang="en-US" sz="1600" b="1" baseline="300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87176" y="2462804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5</a:t>
            </a:r>
            <a:r>
              <a:rPr lang="en-US" sz="1600" b="1" baseline="300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95066" y="2799770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9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17245" y="279659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+ 16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96746" y="2796595"/>
            <a:ext cx="79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25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14056" y="3203801"/>
            <a:ext cx="499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25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77658" y="3203801"/>
            <a:ext cx="815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25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63259" y="2460047"/>
            <a:ext cx="480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8</a:t>
            </a:r>
            <a:r>
              <a:rPr lang="en-US" sz="1600" b="1" baseline="300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49800" y="2456872"/>
            <a:ext cx="910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+ 15</a:t>
            </a:r>
            <a:r>
              <a:rPr lang="en-US" sz="1600" b="1" baseline="300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00507" y="2456872"/>
            <a:ext cx="97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17</a:t>
            </a:r>
            <a:r>
              <a:rPr lang="en-US" sz="1600" b="1" baseline="30000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57552" y="2790663"/>
            <a:ext cx="45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64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44245" y="2790663"/>
            <a:ext cx="785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+ 225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210078" y="2790663"/>
            <a:ext cx="10357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289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08552" y="3196647"/>
            <a:ext cx="597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289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90989" y="3197869"/>
            <a:ext cx="83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289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2" grpId="0" animBg="1"/>
      <p:bldP spid="17" grpId="0"/>
      <p:bldP spid="23" grpId="0"/>
      <p:bldP spid="25" grpId="0"/>
      <p:bldP spid="26" grpId="0"/>
      <p:bldP spid="13" grpId="0"/>
      <p:bldP spid="13" grpId="1"/>
      <p:bldP spid="15" grpId="0"/>
      <p:bldP spid="15" grpId="1"/>
      <p:bldP spid="16" grpId="0"/>
      <p:bldP spid="16" grpId="1"/>
      <p:bldP spid="18" grpId="0"/>
      <p:bldP spid="18" grpId="1"/>
      <p:bldP spid="24" grpId="0"/>
      <p:bldP spid="24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2"/>
          <p:cNvSpPr txBox="1"/>
          <p:nvPr/>
        </p:nvSpPr>
        <p:spPr>
          <a:xfrm>
            <a:off x="2875318" y="312977"/>
            <a:ext cx="3393364" cy="374571"/>
          </a:xfrm>
          <a:prstGeom prst="round2DiagRect">
            <a:avLst>
              <a:gd name="adj1" fmla="val 22770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defRPr>
            </a:lvl1pPr>
          </a:lstStyle>
          <a:p>
            <a:r>
              <a:rPr lang="en-US" sz="1800" dirty="0" smtClean="0"/>
              <a:t>PYTHAGOREAN TRIPLET</a:t>
            </a:r>
            <a:endParaRPr lang="en-US" sz="1800" dirty="0"/>
          </a:p>
        </p:txBody>
      </p:sp>
      <p:sp>
        <p:nvSpPr>
          <p:cNvPr id="65" name="Rectangle 64"/>
          <p:cNvSpPr/>
          <p:nvPr/>
        </p:nvSpPr>
        <p:spPr>
          <a:xfrm>
            <a:off x="4499694" y="792519"/>
            <a:ext cx="779142" cy="390232"/>
          </a:xfrm>
          <a:prstGeom prst="rect">
            <a:avLst/>
          </a:prstGeom>
          <a:solidFill>
            <a:srgbClr val="2525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252433" y="796317"/>
            <a:ext cx="332576" cy="390232"/>
          </a:xfrm>
          <a:prstGeom prst="rect">
            <a:avLst/>
          </a:prstGeom>
          <a:solidFill>
            <a:srgbClr val="2525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95062" y="783517"/>
            <a:ext cx="3230050" cy="386368"/>
          </a:xfrm>
          <a:prstGeom prst="rect">
            <a:avLst/>
          </a:prstGeom>
          <a:solidFill>
            <a:srgbClr val="6600CC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313551" y="801453"/>
            <a:ext cx="3029907" cy="375005"/>
          </a:xfrm>
          <a:prstGeom prst="roundRect">
            <a:avLst/>
          </a:prstGeom>
          <a:solidFill>
            <a:srgbClr val="CC00CC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6884" y="779364"/>
            <a:ext cx="116941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NOTE :</a:t>
            </a:r>
            <a:endParaRPr lang="en-US" sz="16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40680" y="1566590"/>
            <a:ext cx="5204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Since, a Pythagorean triplet is formed by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50062" y="1908810"/>
            <a:ext cx="149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If 2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= 15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4000" y="2393950"/>
            <a:ext cx="3056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So, now let us assume that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600" y="2800785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- 1 = 15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801" y="309060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Cambria Math" pitchFamily="18" charset="0"/>
              </a:rPr>
              <a:t>\ </a:t>
            </a:r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15 + 1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2272" y="3670239"/>
            <a:ext cx="112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Cambria Math" pitchFamily="18" charset="0"/>
              </a:rPr>
              <a:t>\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 </a:t>
            </a:r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=  4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42515" y="2807692"/>
            <a:ext cx="5125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Now, the required Pythagorean  triplet is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42909" y="3150054"/>
            <a:ext cx="78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Cambria Math" pitchFamily="18" charset="0"/>
              </a:rPr>
              <a:t>\  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endParaRPr lang="en-US" sz="1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37744" y="1185328"/>
            <a:ext cx="1340998" cy="371337"/>
            <a:chOff x="820580" y="3355072"/>
            <a:chExt cx="606582" cy="242956"/>
          </a:xfrm>
        </p:grpSpPr>
        <p:sp>
          <p:nvSpPr>
            <p:cNvPr id="17" name="Pentagon 16"/>
            <p:cNvSpPr/>
            <p:nvPr/>
          </p:nvSpPr>
          <p:spPr>
            <a:xfrm rot="10800000" flipH="1">
              <a:off x="838287" y="3373742"/>
              <a:ext cx="513949" cy="224286"/>
            </a:xfrm>
            <a:prstGeom prst="homePlate">
              <a:avLst/>
            </a:prstGeom>
            <a:solidFill>
              <a:srgbClr val="FFFFCC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0580" y="3355072"/>
              <a:ext cx="606582" cy="22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en-US" sz="1600" dirty="0"/>
                <a:t>Example 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511884" y="1566590"/>
            <a:ext cx="79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 :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3941" y="3380421"/>
            <a:ext cx="1271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itchFamily="18" charset="2"/>
                <a:ea typeface="Cambria Math" pitchFamily="18" charset="0"/>
              </a:rPr>
              <a:t>\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</a:t>
            </a:r>
            <a:r>
              <a:rPr lang="en-US" sz="1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4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= 16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32814" y="787144"/>
            <a:ext cx="3620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For any natural number 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,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05023" y="767688"/>
            <a:ext cx="421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)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(</a:t>
            </a:r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1) 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= (</a:t>
            </a:r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+ 1)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95800" y="780238"/>
            <a:ext cx="93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(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&gt;1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), 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725703" y="1634255"/>
            <a:ext cx="374114" cy="240098"/>
          </a:xfrm>
          <a:prstGeom prst="roundRect">
            <a:avLst/>
          </a:prstGeom>
          <a:solidFill>
            <a:srgbClr val="2525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147502" y="1634255"/>
            <a:ext cx="543306" cy="240098"/>
          </a:xfrm>
          <a:prstGeom prst="roundRect">
            <a:avLst/>
          </a:prstGeom>
          <a:solidFill>
            <a:srgbClr val="2525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192309" y="1619015"/>
            <a:ext cx="649870" cy="240098"/>
          </a:xfrm>
          <a:prstGeom prst="roundRect">
            <a:avLst/>
          </a:prstGeom>
          <a:solidFill>
            <a:srgbClr val="2525FF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69280" y="1566590"/>
            <a:ext cx="237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,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-1 and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+ 1.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26937" y="2825283"/>
            <a:ext cx="0" cy="1526076"/>
          </a:xfrm>
          <a:prstGeom prst="line">
            <a:avLst/>
          </a:prstGeom>
          <a:ln w="12700"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1075" y="3966118"/>
            <a:ext cx="1618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Taking square [roots on both]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75404" y="3150054"/>
            <a:ext cx="91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2(4)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401969" y="3433175"/>
            <a:ext cx="72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– 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75404" y="3433175"/>
            <a:ext cx="96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4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01968" y="3762598"/>
            <a:ext cx="85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 + 1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75404" y="3762598"/>
            <a:ext cx="96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4</a:t>
            </a:r>
            <a:r>
              <a:rPr lang="en-US" sz="14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+ 1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 rot="5400000">
            <a:off x="3830042" y="3462181"/>
            <a:ext cx="874509" cy="310013"/>
          </a:xfrm>
          <a:prstGeom prst="roundRect">
            <a:avLst/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702486" y="1281189"/>
            <a:ext cx="2027600" cy="242499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76400" y="1213184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W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rite a Pythagorean triplet whose one number is 15.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463586" y="2223875"/>
            <a:ext cx="1984982" cy="576910"/>
            <a:chOff x="6017755" y="5274544"/>
            <a:chExt cx="2906221" cy="698058"/>
          </a:xfrm>
        </p:grpSpPr>
        <p:sp>
          <p:nvSpPr>
            <p:cNvPr id="57" name="Round Diagonal Corner Rectangle 56"/>
            <p:cNvSpPr/>
            <p:nvPr/>
          </p:nvSpPr>
          <p:spPr>
            <a:xfrm>
              <a:off x="6028756" y="5306517"/>
              <a:ext cx="2894524" cy="666085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017755" y="5274544"/>
              <a:ext cx="2906221" cy="6330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Pythagorean triplet is formed</a:t>
              </a:r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 </a:t>
              </a:r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by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427347" y="2254144"/>
            <a:ext cx="1544050" cy="546958"/>
            <a:chOff x="6270938" y="5316443"/>
            <a:chExt cx="2260645" cy="661823"/>
          </a:xfrm>
        </p:grpSpPr>
        <p:sp>
          <p:nvSpPr>
            <p:cNvPr id="67" name="Round Diagonal Corner Rectangle 66"/>
            <p:cNvSpPr/>
            <p:nvPr/>
          </p:nvSpPr>
          <p:spPr>
            <a:xfrm>
              <a:off x="6330177" y="5316443"/>
              <a:ext cx="2131850" cy="661234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70938" y="5345168"/>
              <a:ext cx="2260645" cy="6330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/>
                </a:rPr>
                <a:t>∵  </a:t>
              </a:r>
              <a:r>
                <a:rPr lang="en-US" sz="1400" b="1" dirty="0" smtClean="0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It is natural number.</a:t>
              </a:r>
              <a:endParaRPr lang="en-US" sz="1400" b="1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656766" y="3105763"/>
            <a:ext cx="2481415" cy="1012554"/>
            <a:chOff x="5977182" y="5386640"/>
            <a:chExt cx="3633042" cy="1225192"/>
          </a:xfrm>
        </p:grpSpPr>
        <p:sp>
          <p:nvSpPr>
            <p:cNvPr id="70" name="Round Diagonal Corner Rectangle 69"/>
            <p:cNvSpPr/>
            <p:nvPr/>
          </p:nvSpPr>
          <p:spPr>
            <a:xfrm>
              <a:off x="5977182" y="5394035"/>
              <a:ext cx="3633042" cy="1217797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77381" y="5386640"/>
              <a:ext cx="3621454" cy="11544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Note</a:t>
              </a:r>
              <a:r>
                <a:rPr lang="en-US" sz="1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 </a:t>
              </a:r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:</a:t>
              </a:r>
            </a:p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All the Pythagorean triplets may not be obtained using this form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832854" y="3150054"/>
            <a:ext cx="570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8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32854" y="3433175"/>
            <a:ext cx="753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15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832854" y="3762598"/>
            <a:ext cx="753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  17</a:t>
            </a:r>
            <a:endParaRPr 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4" name="Picture 2" descr="Image resul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35581" l="6153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74" b="66084"/>
          <a:stretch/>
        </p:blipFill>
        <p:spPr bwMode="auto">
          <a:xfrm>
            <a:off x="2968932" y="1894060"/>
            <a:ext cx="383868" cy="36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35153" y="1839693"/>
                <a:ext cx="4041848" cy="450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</a:rPr>
                  <a:t>; </a:t>
                </a:r>
                <a:r>
                  <a:rPr lang="en-US" sz="1600" b="1" i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</a:rPr>
                  <a:t>n</a:t>
                </a: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  <m:t>𝟏𝟓</m:t>
                        </m:r>
                      </m:num>
                      <m:den>
                        <m: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</a:rPr>
                  <a:t> is not a natural number.</a:t>
                </a:r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153" y="1839693"/>
                <a:ext cx="4041848" cy="450444"/>
              </a:xfrm>
              <a:prstGeom prst="rect">
                <a:avLst/>
              </a:prstGeom>
              <a:blipFill rotWithShape="1">
                <a:blip r:embed="rId6"/>
                <a:stretch>
                  <a:fillRect l="-904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94" y="4011152"/>
            <a:ext cx="358285" cy="41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82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1" grpId="0" animBg="1"/>
      <p:bldP spid="45" grpId="0" animBg="1"/>
      <p:bldP spid="3" grpId="0" animBg="1"/>
      <p:bldP spid="28" grpId="0"/>
      <p:bldP spid="24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2" grpId="0"/>
      <p:bldP spid="21" grpId="0"/>
      <p:bldP spid="40" grpId="0"/>
      <p:bldP spid="41" grpId="0"/>
      <p:bldP spid="42" grpId="0"/>
      <p:bldP spid="47" grpId="0" animBg="1"/>
      <p:bldP spid="48" grpId="0" animBg="1"/>
      <p:bldP spid="49" grpId="0" animBg="1"/>
      <p:bldP spid="46" grpId="0"/>
      <p:bldP spid="50" grpId="0"/>
      <p:bldP spid="51" grpId="0"/>
      <p:bldP spid="53" grpId="0"/>
      <p:bldP spid="54" grpId="0"/>
      <p:bldP spid="58" grpId="0"/>
      <p:bldP spid="59" grpId="0"/>
      <p:bldP spid="62" grpId="0" animBg="1"/>
      <p:bldP spid="44" grpId="0" animBg="1"/>
      <p:bldP spid="18" grpId="0"/>
      <p:bldP spid="52" grpId="0"/>
      <p:bldP spid="55" grpId="0"/>
      <p:bldP spid="60" grpId="0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9662" y="456227"/>
            <a:ext cx="4989288" cy="341159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Write a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Pythogorean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triplet whose one member 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4505326" y="3997082"/>
            <a:ext cx="3326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477617" y="3629024"/>
            <a:ext cx="371089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286000" y="3225108"/>
            <a:ext cx="318017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2705100" y="4012152"/>
            <a:ext cx="3305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791598" y="4043410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705100" y="3642344"/>
            <a:ext cx="3305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791598" y="3672962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146824" y="3229378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391752" y="2069025"/>
            <a:ext cx="3326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4365559" y="1703725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2258152" y="1273236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698400" y="2068576"/>
            <a:ext cx="3305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798167" y="2091436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698400" y="1703725"/>
            <a:ext cx="3305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748505" y="1243082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800234" y="1726861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590917" y="2458903"/>
            <a:ext cx="5488033" cy="347559"/>
          </a:xfrm>
          <a:prstGeom prst="roundRect">
            <a:avLst/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6" name="Rectangle 85"/>
          <p:cNvSpPr/>
          <p:nvPr>
            <p:custDataLst>
              <p:tags r:id="rId1"/>
            </p:custDataLst>
          </p:nvPr>
        </p:nvSpPr>
        <p:spPr>
          <a:xfrm>
            <a:off x="561621" y="947088"/>
            <a:ext cx="657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 6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95300" y="1243082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8" name="Rectangle 87"/>
          <p:cNvSpPr/>
          <p:nvPr>
            <p:custDataLst>
              <p:tags r:id="rId2"/>
            </p:custDataLst>
          </p:nvPr>
        </p:nvSpPr>
        <p:spPr>
          <a:xfrm>
            <a:off x="1083128" y="1243082"/>
            <a:ext cx="601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Let</a:t>
            </a:r>
          </a:p>
        </p:txBody>
      </p:sp>
      <p:sp>
        <p:nvSpPr>
          <p:cNvPr id="89" name="Rectangle 88"/>
          <p:cNvSpPr/>
          <p:nvPr>
            <p:custDataLst>
              <p:tags r:id="rId3"/>
            </p:custDataLst>
          </p:nvPr>
        </p:nvSpPr>
        <p:spPr>
          <a:xfrm>
            <a:off x="1600200" y="1243082"/>
            <a:ext cx="106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6</a:t>
            </a:r>
          </a:p>
        </p:txBody>
      </p:sp>
      <p:sp>
        <p:nvSpPr>
          <p:cNvPr id="90" name="Rectangle 89"/>
          <p:cNvSpPr/>
          <p:nvPr>
            <p:custDataLst>
              <p:tags r:id="rId4"/>
            </p:custDataLst>
          </p:nvPr>
        </p:nvSpPr>
        <p:spPr>
          <a:xfrm>
            <a:off x="1083128" y="1657350"/>
            <a:ext cx="81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Now,</a:t>
            </a:r>
          </a:p>
        </p:txBody>
      </p:sp>
      <p:sp>
        <p:nvSpPr>
          <p:cNvPr id="91" name="Rectangle 90"/>
          <p:cNvSpPr/>
          <p:nvPr>
            <p:custDataLst>
              <p:tags r:id="rId5"/>
            </p:custDataLst>
          </p:nvPr>
        </p:nvSpPr>
        <p:spPr>
          <a:xfrm>
            <a:off x="2819400" y="1207259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</a:p>
        </p:txBody>
      </p:sp>
      <p:sp>
        <p:nvSpPr>
          <p:cNvPr id="92" name="Rectangle 91"/>
          <p:cNvSpPr/>
          <p:nvPr>
            <p:custDataLst>
              <p:tags r:id="rId6"/>
            </p:custDataLst>
          </p:nvPr>
        </p:nvSpPr>
        <p:spPr>
          <a:xfrm>
            <a:off x="597404" y="2466975"/>
            <a:ext cx="5327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Thus, the required Pythagorean triplet is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95300" y="3189150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ectangle 93"/>
          <p:cNvSpPr/>
          <p:nvPr>
            <p:custDataLst>
              <p:tags r:id="rId7"/>
            </p:custDataLst>
          </p:nvPr>
        </p:nvSpPr>
        <p:spPr>
          <a:xfrm>
            <a:off x="1083128" y="3189150"/>
            <a:ext cx="601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Let</a:t>
            </a:r>
          </a:p>
        </p:txBody>
      </p:sp>
      <p:sp>
        <p:nvSpPr>
          <p:cNvPr id="95" name="Rectangle 94"/>
          <p:cNvSpPr/>
          <p:nvPr>
            <p:custDataLst>
              <p:tags r:id="rId8"/>
            </p:custDataLst>
          </p:nvPr>
        </p:nvSpPr>
        <p:spPr>
          <a:xfrm>
            <a:off x="1600200" y="3189150"/>
            <a:ext cx="1128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14</a:t>
            </a:r>
          </a:p>
        </p:txBody>
      </p:sp>
      <p:sp>
        <p:nvSpPr>
          <p:cNvPr id="96" name="Curved Up Arrow 95"/>
          <p:cNvSpPr/>
          <p:nvPr/>
        </p:nvSpPr>
        <p:spPr>
          <a:xfrm flipV="1">
            <a:off x="1723981" y="1086034"/>
            <a:ext cx="666838" cy="242451"/>
          </a:xfrm>
          <a:prstGeom prst="curvedUpArrow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7" name="Rectangle 96"/>
          <p:cNvSpPr/>
          <p:nvPr>
            <p:custDataLst>
              <p:tags r:id="rId9"/>
            </p:custDataLst>
          </p:nvPr>
        </p:nvSpPr>
        <p:spPr>
          <a:xfrm>
            <a:off x="3471835" y="1207259"/>
            <a:ext cx="633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3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3243235" y="1092779"/>
            <a:ext cx="316980" cy="590672"/>
            <a:chOff x="2952006" y="1102700"/>
            <a:chExt cx="316980" cy="590672"/>
          </a:xfrm>
        </p:grpSpPr>
        <p:sp>
          <p:nvSpPr>
            <p:cNvPr id="99" name="Rectangle 98"/>
            <p:cNvSpPr/>
            <p:nvPr>
              <p:custDataLst>
                <p:tags r:id="rId71"/>
              </p:custDataLst>
            </p:nvPr>
          </p:nvSpPr>
          <p:spPr>
            <a:xfrm>
              <a:off x="2952006" y="1102700"/>
              <a:ext cx="3169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6</a:t>
              </a:r>
            </a:p>
          </p:txBody>
        </p:sp>
        <p:cxnSp>
          <p:nvCxnSpPr>
            <p:cNvPr id="100" name="Straight Connector 99"/>
            <p:cNvCxnSpPr/>
            <p:nvPr/>
          </p:nvCxnSpPr>
          <p:spPr>
            <a:xfrm>
              <a:off x="3021611" y="1400180"/>
              <a:ext cx="19682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>
              <p:custDataLst>
                <p:tags r:id="rId72"/>
              </p:custDataLst>
            </p:nvPr>
          </p:nvSpPr>
          <p:spPr>
            <a:xfrm>
              <a:off x="2952006" y="1324040"/>
              <a:ext cx="3169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</a:t>
              </a:r>
            </a:p>
          </p:txBody>
        </p:sp>
      </p:grpSp>
      <p:sp>
        <p:nvSpPr>
          <p:cNvPr id="102" name="Rectangle 101"/>
          <p:cNvSpPr/>
          <p:nvPr>
            <p:custDataLst>
              <p:tags r:id="rId10"/>
            </p:custDataLst>
          </p:nvPr>
        </p:nvSpPr>
        <p:spPr>
          <a:xfrm>
            <a:off x="2537460" y="1207259"/>
            <a:ext cx="359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3" name="Rectangle 102"/>
          <p:cNvSpPr/>
          <p:nvPr>
            <p:custDataLst>
              <p:tags r:id="rId11"/>
            </p:custDataLst>
          </p:nvPr>
        </p:nvSpPr>
        <p:spPr>
          <a:xfrm>
            <a:off x="561620" y="2876550"/>
            <a:ext cx="937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(ii) 14</a:t>
            </a:r>
          </a:p>
        </p:txBody>
      </p:sp>
      <p:sp>
        <p:nvSpPr>
          <p:cNvPr id="104" name="Rectangle 103"/>
          <p:cNvSpPr/>
          <p:nvPr>
            <p:custDataLst>
              <p:tags r:id="rId12"/>
            </p:custDataLst>
          </p:nvPr>
        </p:nvSpPr>
        <p:spPr>
          <a:xfrm>
            <a:off x="2872740" y="3189150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</a:p>
        </p:txBody>
      </p:sp>
      <p:sp>
        <p:nvSpPr>
          <p:cNvPr id="105" name="Rectangle 104"/>
          <p:cNvSpPr/>
          <p:nvPr>
            <p:custDataLst>
              <p:tags r:id="rId13"/>
            </p:custDataLst>
          </p:nvPr>
        </p:nvSpPr>
        <p:spPr>
          <a:xfrm>
            <a:off x="3861840" y="3189150"/>
            <a:ext cx="633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7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3360420" y="3067050"/>
            <a:ext cx="525275" cy="605912"/>
            <a:chOff x="2985889" y="1095080"/>
            <a:chExt cx="525275" cy="605912"/>
          </a:xfrm>
        </p:grpSpPr>
        <p:sp>
          <p:nvSpPr>
            <p:cNvPr id="107" name="Rectangle 106"/>
            <p:cNvSpPr/>
            <p:nvPr>
              <p:custDataLst>
                <p:tags r:id="rId69"/>
              </p:custDataLst>
            </p:nvPr>
          </p:nvSpPr>
          <p:spPr>
            <a:xfrm>
              <a:off x="2985889" y="1095080"/>
              <a:ext cx="525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14</a:t>
              </a:r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3058026" y="1400180"/>
              <a:ext cx="36576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>
              <p:custDataLst>
                <p:tags r:id="rId70"/>
              </p:custDataLst>
            </p:nvPr>
          </p:nvSpPr>
          <p:spPr>
            <a:xfrm>
              <a:off x="3082416" y="1331660"/>
              <a:ext cx="3169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</a:t>
              </a:r>
            </a:p>
          </p:txBody>
        </p:sp>
      </p:grpSp>
      <p:sp>
        <p:nvSpPr>
          <p:cNvPr id="110" name="Rectangle 109"/>
          <p:cNvSpPr/>
          <p:nvPr>
            <p:custDataLst>
              <p:tags r:id="rId14"/>
            </p:custDataLst>
          </p:nvPr>
        </p:nvSpPr>
        <p:spPr>
          <a:xfrm>
            <a:off x="2611816" y="3189150"/>
            <a:ext cx="359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1" name="Rectangle 110"/>
          <p:cNvSpPr/>
          <p:nvPr>
            <p:custDataLst>
              <p:tags r:id="rId15"/>
            </p:custDataLst>
          </p:nvPr>
        </p:nvSpPr>
        <p:spPr>
          <a:xfrm>
            <a:off x="1720597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112" name="Rectangle 111"/>
          <p:cNvSpPr/>
          <p:nvPr>
            <p:custDataLst>
              <p:tags r:id="rId16"/>
            </p:custDataLst>
          </p:nvPr>
        </p:nvSpPr>
        <p:spPr>
          <a:xfrm>
            <a:off x="2061078" y="1657350"/>
            <a:ext cx="301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3" name="Rectangle 112"/>
          <p:cNvSpPr/>
          <p:nvPr>
            <p:custDataLst>
              <p:tags r:id="rId17"/>
            </p:custDataLst>
          </p:nvPr>
        </p:nvSpPr>
        <p:spPr>
          <a:xfrm>
            <a:off x="2209800" y="1657350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4" name="Rectangle 113"/>
          <p:cNvSpPr/>
          <p:nvPr>
            <p:custDataLst>
              <p:tags r:id="rId18"/>
            </p:custDataLst>
          </p:nvPr>
        </p:nvSpPr>
        <p:spPr>
          <a:xfrm>
            <a:off x="2438400" y="1657350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5" name="Rectangle 114"/>
          <p:cNvSpPr/>
          <p:nvPr>
            <p:custDataLst>
              <p:tags r:id="rId19"/>
            </p:custDataLst>
          </p:nvPr>
        </p:nvSpPr>
        <p:spPr>
          <a:xfrm>
            <a:off x="2651760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6" name="Rectangle 115"/>
          <p:cNvSpPr/>
          <p:nvPr>
            <p:custDataLst>
              <p:tags r:id="rId20"/>
            </p:custDataLst>
          </p:nvPr>
        </p:nvSpPr>
        <p:spPr>
          <a:xfrm>
            <a:off x="2895600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7" name="Rectangle 116"/>
          <p:cNvSpPr/>
          <p:nvPr>
            <p:custDataLst>
              <p:tags r:id="rId21"/>
            </p:custDataLst>
          </p:nvPr>
        </p:nvSpPr>
        <p:spPr>
          <a:xfrm>
            <a:off x="3254828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>
            <p:custDataLst>
              <p:tags r:id="rId22"/>
            </p:custDataLst>
          </p:nvPr>
        </p:nvSpPr>
        <p:spPr>
          <a:xfrm>
            <a:off x="3468188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9" name="Rectangle 118"/>
          <p:cNvSpPr/>
          <p:nvPr>
            <p:custDataLst>
              <p:tags r:id="rId23"/>
            </p:custDataLst>
          </p:nvPr>
        </p:nvSpPr>
        <p:spPr>
          <a:xfrm>
            <a:off x="3071948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0" name="Rectangle 119"/>
          <p:cNvSpPr/>
          <p:nvPr>
            <p:custDataLst>
              <p:tags r:id="rId24"/>
            </p:custDataLst>
          </p:nvPr>
        </p:nvSpPr>
        <p:spPr>
          <a:xfrm>
            <a:off x="3657600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1" name="Rectangle 120"/>
          <p:cNvSpPr/>
          <p:nvPr>
            <p:custDataLst>
              <p:tags r:id="rId25"/>
            </p:custDataLst>
          </p:nvPr>
        </p:nvSpPr>
        <p:spPr>
          <a:xfrm>
            <a:off x="4032611" y="1657350"/>
            <a:ext cx="665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8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>
            <p:custDataLst>
              <p:tags r:id="rId26"/>
            </p:custDataLst>
          </p:nvPr>
        </p:nvSpPr>
        <p:spPr>
          <a:xfrm>
            <a:off x="3826328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>
            <p:custDataLst>
              <p:tags r:id="rId27"/>
            </p:custDataLst>
          </p:nvPr>
        </p:nvSpPr>
        <p:spPr>
          <a:xfrm>
            <a:off x="1083128" y="2026682"/>
            <a:ext cx="81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and,</a:t>
            </a:r>
          </a:p>
        </p:txBody>
      </p:sp>
      <p:sp>
        <p:nvSpPr>
          <p:cNvPr id="124" name="Rectangle 123"/>
          <p:cNvSpPr/>
          <p:nvPr>
            <p:custDataLst>
              <p:tags r:id="rId28"/>
            </p:custDataLst>
          </p:nvPr>
        </p:nvSpPr>
        <p:spPr>
          <a:xfrm>
            <a:off x="1720597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125" name="Rectangle 124"/>
          <p:cNvSpPr/>
          <p:nvPr>
            <p:custDataLst>
              <p:tags r:id="rId29"/>
            </p:custDataLst>
          </p:nvPr>
        </p:nvSpPr>
        <p:spPr>
          <a:xfrm>
            <a:off x="2061078" y="2026682"/>
            <a:ext cx="301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6" name="Rectangle 125"/>
          <p:cNvSpPr/>
          <p:nvPr>
            <p:custDataLst>
              <p:tags r:id="rId30"/>
            </p:custDataLst>
          </p:nvPr>
        </p:nvSpPr>
        <p:spPr>
          <a:xfrm>
            <a:off x="2209800" y="2026682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7" name="Rectangle 126"/>
          <p:cNvSpPr/>
          <p:nvPr>
            <p:custDataLst>
              <p:tags r:id="rId31"/>
            </p:custDataLst>
          </p:nvPr>
        </p:nvSpPr>
        <p:spPr>
          <a:xfrm>
            <a:off x="2438400" y="2026682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8" name="Rectangle 127"/>
          <p:cNvSpPr/>
          <p:nvPr>
            <p:custDataLst>
              <p:tags r:id="rId32"/>
            </p:custDataLst>
          </p:nvPr>
        </p:nvSpPr>
        <p:spPr>
          <a:xfrm>
            <a:off x="2651760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  <a:r>
              <a: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9" name="Rectangle 128"/>
          <p:cNvSpPr/>
          <p:nvPr>
            <p:custDataLst>
              <p:tags r:id="rId33"/>
            </p:custDataLst>
          </p:nvPr>
        </p:nvSpPr>
        <p:spPr>
          <a:xfrm>
            <a:off x="2895600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0" name="Rectangle 129"/>
          <p:cNvSpPr/>
          <p:nvPr>
            <p:custDataLst>
              <p:tags r:id="rId34"/>
            </p:custDataLst>
          </p:nvPr>
        </p:nvSpPr>
        <p:spPr>
          <a:xfrm>
            <a:off x="3254828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1" name="Rectangle 130"/>
          <p:cNvSpPr/>
          <p:nvPr>
            <p:custDataLst>
              <p:tags r:id="rId35"/>
            </p:custDataLst>
          </p:nvPr>
        </p:nvSpPr>
        <p:spPr>
          <a:xfrm>
            <a:off x="3468188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2" name="Rectangle 131"/>
          <p:cNvSpPr/>
          <p:nvPr>
            <p:custDataLst>
              <p:tags r:id="rId36"/>
            </p:custDataLst>
          </p:nvPr>
        </p:nvSpPr>
        <p:spPr>
          <a:xfrm>
            <a:off x="3071948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3" name="Rectangle 132"/>
          <p:cNvSpPr/>
          <p:nvPr>
            <p:custDataLst>
              <p:tags r:id="rId37"/>
            </p:custDataLst>
          </p:nvPr>
        </p:nvSpPr>
        <p:spPr>
          <a:xfrm>
            <a:off x="3657600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4" name="Rectangle 133"/>
          <p:cNvSpPr/>
          <p:nvPr>
            <p:custDataLst>
              <p:tags r:id="rId38"/>
            </p:custDataLst>
          </p:nvPr>
        </p:nvSpPr>
        <p:spPr>
          <a:xfrm>
            <a:off x="4057650" y="2026682"/>
            <a:ext cx="784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10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5" name="Rectangle 134"/>
          <p:cNvSpPr/>
          <p:nvPr>
            <p:custDataLst>
              <p:tags r:id="rId39"/>
            </p:custDataLst>
          </p:nvPr>
        </p:nvSpPr>
        <p:spPr>
          <a:xfrm>
            <a:off x="3826328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6" name="Rectangle 135"/>
          <p:cNvSpPr/>
          <p:nvPr>
            <p:custDataLst>
              <p:tags r:id="rId40"/>
            </p:custDataLst>
          </p:nvPr>
        </p:nvSpPr>
        <p:spPr>
          <a:xfrm>
            <a:off x="1083128" y="3600450"/>
            <a:ext cx="81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Now,</a:t>
            </a:r>
          </a:p>
        </p:txBody>
      </p:sp>
      <p:sp>
        <p:nvSpPr>
          <p:cNvPr id="137" name="Rectangle 136"/>
          <p:cNvSpPr/>
          <p:nvPr>
            <p:custDataLst>
              <p:tags r:id="rId41"/>
            </p:custDataLst>
          </p:nvPr>
        </p:nvSpPr>
        <p:spPr>
          <a:xfrm>
            <a:off x="1720597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138" name="Rectangle 137"/>
          <p:cNvSpPr/>
          <p:nvPr>
            <p:custDataLst>
              <p:tags r:id="rId42"/>
            </p:custDataLst>
          </p:nvPr>
        </p:nvSpPr>
        <p:spPr>
          <a:xfrm>
            <a:off x="2061078" y="3600450"/>
            <a:ext cx="301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9" name="Rectangle 138"/>
          <p:cNvSpPr/>
          <p:nvPr>
            <p:custDataLst>
              <p:tags r:id="rId43"/>
            </p:custDataLst>
          </p:nvPr>
        </p:nvSpPr>
        <p:spPr>
          <a:xfrm>
            <a:off x="2209800" y="3600450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0" name="Rectangle 139"/>
          <p:cNvSpPr/>
          <p:nvPr>
            <p:custDataLst>
              <p:tags r:id="rId44"/>
            </p:custDataLst>
          </p:nvPr>
        </p:nvSpPr>
        <p:spPr>
          <a:xfrm>
            <a:off x="2438400" y="3600450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1" name="Rectangle 140"/>
          <p:cNvSpPr/>
          <p:nvPr>
            <p:custDataLst>
              <p:tags r:id="rId45"/>
            </p:custDataLst>
          </p:nvPr>
        </p:nvSpPr>
        <p:spPr>
          <a:xfrm>
            <a:off x="2651760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142" name="Rectangle 141"/>
          <p:cNvSpPr/>
          <p:nvPr>
            <p:custDataLst>
              <p:tags r:id="rId46"/>
            </p:custDataLst>
          </p:nvPr>
        </p:nvSpPr>
        <p:spPr>
          <a:xfrm>
            <a:off x="2895600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3" name="Rectangle 142"/>
          <p:cNvSpPr/>
          <p:nvPr>
            <p:custDataLst>
              <p:tags r:id="rId47"/>
            </p:custDataLst>
          </p:nvPr>
        </p:nvSpPr>
        <p:spPr>
          <a:xfrm>
            <a:off x="3254828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4" name="Rectangle 143"/>
          <p:cNvSpPr/>
          <p:nvPr>
            <p:custDataLst>
              <p:tags r:id="rId48"/>
            </p:custDataLst>
          </p:nvPr>
        </p:nvSpPr>
        <p:spPr>
          <a:xfrm>
            <a:off x="3468188" y="3600450"/>
            <a:ext cx="578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49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5" name="Rectangle 144"/>
          <p:cNvSpPr/>
          <p:nvPr>
            <p:custDataLst>
              <p:tags r:id="rId49"/>
            </p:custDataLst>
          </p:nvPr>
        </p:nvSpPr>
        <p:spPr>
          <a:xfrm>
            <a:off x="3071948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6" name="Rectangle 145"/>
          <p:cNvSpPr/>
          <p:nvPr>
            <p:custDataLst>
              <p:tags r:id="rId50"/>
            </p:custDataLst>
          </p:nvPr>
        </p:nvSpPr>
        <p:spPr>
          <a:xfrm>
            <a:off x="3810000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7" name="Rectangle 146"/>
          <p:cNvSpPr/>
          <p:nvPr>
            <p:custDataLst>
              <p:tags r:id="rId51"/>
            </p:custDataLst>
          </p:nvPr>
        </p:nvSpPr>
        <p:spPr>
          <a:xfrm>
            <a:off x="3978728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8" name="Rectangle 147"/>
          <p:cNvSpPr/>
          <p:nvPr>
            <p:custDataLst>
              <p:tags r:id="rId52"/>
            </p:custDataLst>
          </p:nvPr>
        </p:nvSpPr>
        <p:spPr>
          <a:xfrm>
            <a:off x="1083128" y="3970258"/>
            <a:ext cx="81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and,</a:t>
            </a:r>
          </a:p>
        </p:txBody>
      </p:sp>
      <p:sp>
        <p:nvSpPr>
          <p:cNvPr id="149" name="Rectangle 148"/>
          <p:cNvSpPr/>
          <p:nvPr>
            <p:custDataLst>
              <p:tags r:id="rId53"/>
            </p:custDataLst>
          </p:nvPr>
        </p:nvSpPr>
        <p:spPr>
          <a:xfrm>
            <a:off x="1720597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150" name="Rectangle 149"/>
          <p:cNvSpPr/>
          <p:nvPr>
            <p:custDataLst>
              <p:tags r:id="rId54"/>
            </p:custDataLst>
          </p:nvPr>
        </p:nvSpPr>
        <p:spPr>
          <a:xfrm>
            <a:off x="2061078" y="3970258"/>
            <a:ext cx="301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1" name="Rectangle 150"/>
          <p:cNvSpPr/>
          <p:nvPr>
            <p:custDataLst>
              <p:tags r:id="rId55"/>
            </p:custDataLst>
          </p:nvPr>
        </p:nvSpPr>
        <p:spPr>
          <a:xfrm>
            <a:off x="2209800" y="3970258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2" name="Rectangle 151"/>
          <p:cNvSpPr/>
          <p:nvPr>
            <p:custDataLst>
              <p:tags r:id="rId56"/>
            </p:custDataLst>
          </p:nvPr>
        </p:nvSpPr>
        <p:spPr>
          <a:xfrm>
            <a:off x="2438400" y="3970258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3" name="Rectangle 152"/>
          <p:cNvSpPr/>
          <p:nvPr>
            <p:custDataLst>
              <p:tags r:id="rId57"/>
            </p:custDataLst>
          </p:nvPr>
        </p:nvSpPr>
        <p:spPr>
          <a:xfrm>
            <a:off x="2651760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154" name="Rectangle 153"/>
          <p:cNvSpPr/>
          <p:nvPr>
            <p:custDataLst>
              <p:tags r:id="rId58"/>
            </p:custDataLst>
          </p:nvPr>
        </p:nvSpPr>
        <p:spPr>
          <a:xfrm>
            <a:off x="2895600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5" name="Rectangle 154"/>
          <p:cNvSpPr/>
          <p:nvPr>
            <p:custDataLst>
              <p:tags r:id="rId59"/>
            </p:custDataLst>
          </p:nvPr>
        </p:nvSpPr>
        <p:spPr>
          <a:xfrm>
            <a:off x="3254828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>
            <p:custDataLst>
              <p:tags r:id="rId60"/>
            </p:custDataLst>
          </p:nvPr>
        </p:nvSpPr>
        <p:spPr>
          <a:xfrm>
            <a:off x="3468188" y="3970258"/>
            <a:ext cx="578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49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7" name="Rectangle 156"/>
          <p:cNvSpPr/>
          <p:nvPr>
            <p:custDataLst>
              <p:tags r:id="rId61"/>
            </p:custDataLst>
          </p:nvPr>
        </p:nvSpPr>
        <p:spPr>
          <a:xfrm>
            <a:off x="3071948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8" name="Rectangle 157"/>
          <p:cNvSpPr/>
          <p:nvPr>
            <p:custDataLst>
              <p:tags r:id="rId62"/>
            </p:custDataLst>
          </p:nvPr>
        </p:nvSpPr>
        <p:spPr>
          <a:xfrm>
            <a:off x="3810000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9" name="Rectangle 158"/>
          <p:cNvSpPr/>
          <p:nvPr>
            <p:custDataLst>
              <p:tags r:id="rId63"/>
            </p:custDataLst>
          </p:nvPr>
        </p:nvSpPr>
        <p:spPr>
          <a:xfrm>
            <a:off x="3978728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0" name="Rectangle 159"/>
          <p:cNvSpPr/>
          <p:nvPr>
            <p:custDataLst>
              <p:tags r:id="rId64"/>
            </p:custDataLst>
          </p:nvPr>
        </p:nvSpPr>
        <p:spPr>
          <a:xfrm>
            <a:off x="4155886" y="3590290"/>
            <a:ext cx="809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48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1" name="Rectangle 160"/>
          <p:cNvSpPr/>
          <p:nvPr>
            <p:custDataLst>
              <p:tags r:id="rId65"/>
            </p:custDataLst>
          </p:nvPr>
        </p:nvSpPr>
        <p:spPr>
          <a:xfrm>
            <a:off x="4180925" y="3959622"/>
            <a:ext cx="784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50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2" name="Rectangle 161"/>
          <p:cNvSpPr/>
          <p:nvPr>
            <p:custDataLst>
              <p:tags r:id="rId66"/>
            </p:custDataLst>
          </p:nvPr>
        </p:nvSpPr>
        <p:spPr>
          <a:xfrm>
            <a:off x="5044440" y="2466975"/>
            <a:ext cx="1269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6, 8, 10. </a:t>
            </a:r>
          </a:p>
        </p:txBody>
      </p:sp>
      <p:sp>
        <p:nvSpPr>
          <p:cNvPr id="163" name="Rounded Rectangle 162"/>
          <p:cNvSpPr/>
          <p:nvPr/>
        </p:nvSpPr>
        <p:spPr>
          <a:xfrm>
            <a:off x="590917" y="4397082"/>
            <a:ext cx="5723338" cy="347559"/>
          </a:xfrm>
          <a:prstGeom prst="roundRect">
            <a:avLst/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4" name="Rectangle 163"/>
          <p:cNvSpPr/>
          <p:nvPr>
            <p:custDataLst>
              <p:tags r:id="rId67"/>
            </p:custDataLst>
          </p:nvPr>
        </p:nvSpPr>
        <p:spPr>
          <a:xfrm>
            <a:off x="597404" y="4405154"/>
            <a:ext cx="5327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Thus, the required Pythagorean triplet is</a:t>
            </a:r>
          </a:p>
        </p:txBody>
      </p:sp>
      <p:sp>
        <p:nvSpPr>
          <p:cNvPr id="165" name="Round Diagonal Corner Rectangle 164"/>
          <p:cNvSpPr/>
          <p:nvPr/>
        </p:nvSpPr>
        <p:spPr>
          <a:xfrm>
            <a:off x="5645655" y="1107912"/>
            <a:ext cx="2528117" cy="854238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5787148" y="1643439"/>
            <a:ext cx="2245128" cy="244540"/>
          </a:xfrm>
          <a:prstGeom prst="roundRect">
            <a:avLst/>
          </a:prstGeom>
          <a:solidFill>
            <a:srgbClr val="CCFF33">
              <a:alpha val="7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7" name="Rectangle 166"/>
          <p:cNvSpPr/>
          <p:nvPr>
            <p:custDataLst>
              <p:tags r:id="rId68"/>
            </p:custDataLst>
          </p:nvPr>
        </p:nvSpPr>
        <p:spPr>
          <a:xfrm>
            <a:off x="5013960" y="4405154"/>
            <a:ext cx="1574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14, 48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,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50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. 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5599033" y="1104461"/>
            <a:ext cx="268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Now, the required Pythagorean triplet is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2n, n</a:t>
            </a:r>
            <a:r>
              <a:rPr lang="en-US" sz="1600" b="1" baseline="300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– 1 and n</a:t>
            </a:r>
            <a:r>
              <a:rPr lang="en-US" sz="1600" b="1" baseline="300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 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+ </a:t>
            </a:r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169" name="Curved Up Arrow 168"/>
          <p:cNvSpPr/>
          <p:nvPr/>
        </p:nvSpPr>
        <p:spPr>
          <a:xfrm flipV="1">
            <a:off x="1847762" y="3015099"/>
            <a:ext cx="666838" cy="242451"/>
          </a:xfrm>
          <a:prstGeom prst="curvedUpArrow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52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500"/>
                            </p:stCondLst>
                            <p:childTnLst>
                              <p:par>
                                <p:cTn id="3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500"/>
                            </p:stCondLst>
                            <p:childTnLst>
                              <p:par>
                                <p:cTn id="38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500"/>
                            </p:stCondLst>
                            <p:childTnLst>
                              <p:par>
                                <p:cTn id="4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500"/>
                            </p:stCondLst>
                            <p:childTnLst>
                              <p:par>
                                <p:cTn id="4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500"/>
                            </p:stCondLst>
                            <p:childTnLst>
                              <p:par>
                                <p:cTn id="5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4" fill="hold">
                      <p:stCondLst>
                        <p:cond delay="indefinite"/>
                      </p:stCondLst>
                      <p:childTnLst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4" grpId="0" animBg="1"/>
      <p:bldP spid="54" grpId="1" animBg="1"/>
      <p:bldP spid="54" grpId="2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3" grpId="2" animBg="1"/>
      <p:bldP spid="83" grpId="3" animBg="1"/>
      <p:bldP spid="84" grpId="0" animBg="1"/>
      <p:bldP spid="84" grpId="1" animBg="1"/>
      <p:bldP spid="85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 animBg="1"/>
      <p:bldP spid="96" grpId="1" animBg="1"/>
      <p:bldP spid="97" grpId="0"/>
      <p:bldP spid="102" grpId="0"/>
      <p:bldP spid="103" grpId="0"/>
      <p:bldP spid="104" grpId="0"/>
      <p:bldP spid="105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 animBg="1"/>
      <p:bldP spid="164" grpId="0"/>
      <p:bldP spid="165" grpId="0" animBg="1"/>
      <p:bldP spid="166" grpId="0" animBg="1"/>
      <p:bldP spid="166" grpId="1" animBg="1"/>
      <p:bldP spid="166" grpId="2" animBg="1"/>
      <p:bldP spid="166" grpId="3" animBg="1"/>
      <p:bldP spid="167" grpId="0"/>
      <p:bldP spid="168" grpId="0"/>
      <p:bldP spid="169" grpId="0" animBg="1"/>
      <p:bldP spid="16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9662" y="456227"/>
            <a:ext cx="4989288" cy="341159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Write a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Pythogorean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triplet whose one member 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4585336" y="3997082"/>
            <a:ext cx="3326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4557627" y="3629024"/>
            <a:ext cx="371089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2286000" y="3225108"/>
            <a:ext cx="318017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2705100" y="4012152"/>
            <a:ext cx="3305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1795154" y="4045259"/>
            <a:ext cx="208095" cy="27168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2705100" y="3642344"/>
            <a:ext cx="3305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1795154" y="3674811"/>
            <a:ext cx="208095" cy="27168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4085864" y="3229378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4490174" y="2069025"/>
            <a:ext cx="402504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4460809" y="1703725"/>
            <a:ext cx="393769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2277202" y="1273236"/>
            <a:ext cx="353664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2698400" y="2068576"/>
            <a:ext cx="3305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1797547" y="2102428"/>
            <a:ext cx="194094" cy="255941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2698400" y="1703725"/>
            <a:ext cx="330548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3941735" y="1243082"/>
            <a:ext cx="208095" cy="285544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799614" y="1737853"/>
            <a:ext cx="194094" cy="255941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590917" y="2469063"/>
            <a:ext cx="5733684" cy="347559"/>
          </a:xfrm>
          <a:prstGeom prst="roundRect">
            <a:avLst/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7" name="Rectangle 186"/>
          <p:cNvSpPr/>
          <p:nvPr>
            <p:custDataLst>
              <p:tags r:id="rId1"/>
            </p:custDataLst>
          </p:nvPr>
        </p:nvSpPr>
        <p:spPr>
          <a:xfrm>
            <a:off x="561620" y="947088"/>
            <a:ext cx="1038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(iii) 16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95300" y="1243082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9" name="Rectangle 188"/>
          <p:cNvSpPr/>
          <p:nvPr>
            <p:custDataLst>
              <p:tags r:id="rId2"/>
            </p:custDataLst>
          </p:nvPr>
        </p:nvSpPr>
        <p:spPr>
          <a:xfrm>
            <a:off x="1083128" y="1243082"/>
            <a:ext cx="601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Let</a:t>
            </a:r>
          </a:p>
        </p:txBody>
      </p:sp>
      <p:sp>
        <p:nvSpPr>
          <p:cNvPr id="190" name="Rectangle 189"/>
          <p:cNvSpPr/>
          <p:nvPr>
            <p:custDataLst>
              <p:tags r:id="rId3"/>
            </p:custDataLst>
          </p:nvPr>
        </p:nvSpPr>
        <p:spPr>
          <a:xfrm>
            <a:off x="1600199" y="1243082"/>
            <a:ext cx="1128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16</a:t>
            </a:r>
          </a:p>
        </p:txBody>
      </p:sp>
      <p:sp>
        <p:nvSpPr>
          <p:cNvPr id="191" name="Rectangle 190"/>
          <p:cNvSpPr/>
          <p:nvPr>
            <p:custDataLst>
              <p:tags r:id="rId4"/>
            </p:custDataLst>
          </p:nvPr>
        </p:nvSpPr>
        <p:spPr>
          <a:xfrm>
            <a:off x="1083128" y="1657350"/>
            <a:ext cx="81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Now,</a:t>
            </a:r>
          </a:p>
        </p:txBody>
      </p:sp>
      <p:sp>
        <p:nvSpPr>
          <p:cNvPr id="192" name="Rectangle 191"/>
          <p:cNvSpPr/>
          <p:nvPr>
            <p:custDataLst>
              <p:tags r:id="rId5"/>
            </p:custDataLst>
          </p:nvPr>
        </p:nvSpPr>
        <p:spPr>
          <a:xfrm>
            <a:off x="2819400" y="1207259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</a:p>
        </p:txBody>
      </p:sp>
      <p:sp>
        <p:nvSpPr>
          <p:cNvPr id="193" name="Rectangle 192"/>
          <p:cNvSpPr/>
          <p:nvPr>
            <p:custDataLst>
              <p:tags r:id="rId6"/>
            </p:custDataLst>
          </p:nvPr>
        </p:nvSpPr>
        <p:spPr>
          <a:xfrm>
            <a:off x="597404" y="2477135"/>
            <a:ext cx="5327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Thus, the required Pythagorean triplet is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495300" y="3189150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5" name="Rectangle 194"/>
          <p:cNvSpPr/>
          <p:nvPr>
            <p:custDataLst>
              <p:tags r:id="rId7"/>
            </p:custDataLst>
          </p:nvPr>
        </p:nvSpPr>
        <p:spPr>
          <a:xfrm>
            <a:off x="1083128" y="3189150"/>
            <a:ext cx="6014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Let</a:t>
            </a:r>
          </a:p>
        </p:txBody>
      </p:sp>
      <p:sp>
        <p:nvSpPr>
          <p:cNvPr id="196" name="Rectangle 195"/>
          <p:cNvSpPr/>
          <p:nvPr>
            <p:custDataLst>
              <p:tags r:id="rId8"/>
            </p:custDataLst>
          </p:nvPr>
        </p:nvSpPr>
        <p:spPr>
          <a:xfrm>
            <a:off x="1600200" y="3189150"/>
            <a:ext cx="1128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18</a:t>
            </a:r>
          </a:p>
        </p:txBody>
      </p:sp>
      <p:sp>
        <p:nvSpPr>
          <p:cNvPr id="197" name="Curved Up Arrow 196"/>
          <p:cNvSpPr/>
          <p:nvPr/>
        </p:nvSpPr>
        <p:spPr>
          <a:xfrm flipV="1">
            <a:off x="1723981" y="1086034"/>
            <a:ext cx="666838" cy="242451"/>
          </a:xfrm>
          <a:prstGeom prst="curvedUpArrow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8" name="Rectangle 197"/>
          <p:cNvSpPr/>
          <p:nvPr>
            <p:custDataLst>
              <p:tags r:id="rId9"/>
            </p:custDataLst>
          </p:nvPr>
        </p:nvSpPr>
        <p:spPr>
          <a:xfrm>
            <a:off x="3665065" y="1207259"/>
            <a:ext cx="633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8</a:t>
            </a:r>
          </a:p>
        </p:txBody>
      </p:sp>
      <p:grpSp>
        <p:nvGrpSpPr>
          <p:cNvPr id="199" name="Group 198"/>
          <p:cNvGrpSpPr/>
          <p:nvPr/>
        </p:nvGrpSpPr>
        <p:grpSpPr>
          <a:xfrm>
            <a:off x="3262284" y="1072459"/>
            <a:ext cx="514242" cy="610992"/>
            <a:chOff x="2971055" y="1082380"/>
            <a:chExt cx="514242" cy="610992"/>
          </a:xfrm>
        </p:grpSpPr>
        <p:sp>
          <p:nvSpPr>
            <p:cNvPr id="200" name="Rectangle 199"/>
            <p:cNvSpPr/>
            <p:nvPr>
              <p:custDataLst>
                <p:tags r:id="rId71"/>
              </p:custDataLst>
            </p:nvPr>
          </p:nvSpPr>
          <p:spPr>
            <a:xfrm>
              <a:off x="2971055" y="1082380"/>
              <a:ext cx="5142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16</a:t>
              </a:r>
            </a:p>
          </p:txBody>
        </p:sp>
        <p:cxnSp>
          <p:nvCxnSpPr>
            <p:cNvPr id="201" name="Straight Connector 200"/>
            <p:cNvCxnSpPr/>
            <p:nvPr/>
          </p:nvCxnSpPr>
          <p:spPr>
            <a:xfrm>
              <a:off x="3076359" y="1400180"/>
              <a:ext cx="30966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Rectangle 201"/>
            <p:cNvSpPr/>
            <p:nvPr>
              <p:custDataLst>
                <p:tags r:id="rId72"/>
              </p:custDataLst>
            </p:nvPr>
          </p:nvSpPr>
          <p:spPr>
            <a:xfrm>
              <a:off x="3060582" y="1324040"/>
              <a:ext cx="3169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</a:t>
              </a:r>
            </a:p>
          </p:txBody>
        </p:sp>
      </p:grpSp>
      <p:sp>
        <p:nvSpPr>
          <p:cNvPr id="203" name="Rectangle 202"/>
          <p:cNvSpPr/>
          <p:nvPr>
            <p:custDataLst>
              <p:tags r:id="rId10"/>
            </p:custDataLst>
          </p:nvPr>
        </p:nvSpPr>
        <p:spPr>
          <a:xfrm>
            <a:off x="2537460" y="1207259"/>
            <a:ext cx="359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04" name="Rectangle 203"/>
          <p:cNvSpPr/>
          <p:nvPr>
            <p:custDataLst>
              <p:tags r:id="rId11"/>
            </p:custDataLst>
          </p:nvPr>
        </p:nvSpPr>
        <p:spPr>
          <a:xfrm>
            <a:off x="561620" y="2876550"/>
            <a:ext cx="9374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(iv) 18</a:t>
            </a:r>
          </a:p>
        </p:txBody>
      </p:sp>
      <p:sp>
        <p:nvSpPr>
          <p:cNvPr id="205" name="Rectangle 204"/>
          <p:cNvSpPr/>
          <p:nvPr>
            <p:custDataLst>
              <p:tags r:id="rId12"/>
            </p:custDataLst>
          </p:nvPr>
        </p:nvSpPr>
        <p:spPr>
          <a:xfrm>
            <a:off x="2872740" y="3189150"/>
            <a:ext cx="60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</a:t>
            </a:r>
          </a:p>
        </p:txBody>
      </p:sp>
      <p:sp>
        <p:nvSpPr>
          <p:cNvPr id="206" name="Rectangle 205"/>
          <p:cNvSpPr/>
          <p:nvPr>
            <p:custDataLst>
              <p:tags r:id="rId13"/>
            </p:custDataLst>
          </p:nvPr>
        </p:nvSpPr>
        <p:spPr>
          <a:xfrm>
            <a:off x="3800880" y="3189150"/>
            <a:ext cx="633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9</a:t>
            </a:r>
          </a:p>
        </p:txBody>
      </p:sp>
      <p:grpSp>
        <p:nvGrpSpPr>
          <p:cNvPr id="207" name="Group 206"/>
          <p:cNvGrpSpPr/>
          <p:nvPr/>
        </p:nvGrpSpPr>
        <p:grpSpPr>
          <a:xfrm>
            <a:off x="3360420" y="3048762"/>
            <a:ext cx="525275" cy="624200"/>
            <a:chOff x="2985889" y="1076792"/>
            <a:chExt cx="525275" cy="624200"/>
          </a:xfrm>
        </p:grpSpPr>
        <p:sp>
          <p:nvSpPr>
            <p:cNvPr id="208" name="Rectangle 207"/>
            <p:cNvSpPr/>
            <p:nvPr>
              <p:custDataLst>
                <p:tags r:id="rId69"/>
              </p:custDataLst>
            </p:nvPr>
          </p:nvSpPr>
          <p:spPr>
            <a:xfrm>
              <a:off x="2985889" y="1076792"/>
              <a:ext cx="525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18</a:t>
              </a:r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3094111" y="1400180"/>
              <a:ext cx="30578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ectangle 209"/>
            <p:cNvSpPr/>
            <p:nvPr>
              <p:custDataLst>
                <p:tags r:id="rId70"/>
              </p:custDataLst>
            </p:nvPr>
          </p:nvSpPr>
          <p:spPr>
            <a:xfrm>
              <a:off x="3076320" y="1331660"/>
              <a:ext cx="3169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</a:t>
              </a:r>
            </a:p>
          </p:txBody>
        </p:sp>
      </p:grpSp>
      <p:sp>
        <p:nvSpPr>
          <p:cNvPr id="211" name="Rectangle 210"/>
          <p:cNvSpPr/>
          <p:nvPr>
            <p:custDataLst>
              <p:tags r:id="rId14"/>
            </p:custDataLst>
          </p:nvPr>
        </p:nvSpPr>
        <p:spPr>
          <a:xfrm>
            <a:off x="2611816" y="3189150"/>
            <a:ext cx="359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endParaRPr 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2" name="Rectangle 211"/>
          <p:cNvSpPr/>
          <p:nvPr>
            <p:custDataLst>
              <p:tags r:id="rId15"/>
            </p:custDataLst>
          </p:nvPr>
        </p:nvSpPr>
        <p:spPr>
          <a:xfrm>
            <a:off x="1720597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213" name="Rectangle 212"/>
          <p:cNvSpPr/>
          <p:nvPr>
            <p:custDataLst>
              <p:tags r:id="rId16"/>
            </p:custDataLst>
          </p:nvPr>
        </p:nvSpPr>
        <p:spPr>
          <a:xfrm>
            <a:off x="2061078" y="1657350"/>
            <a:ext cx="301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4" name="Rectangle 213"/>
          <p:cNvSpPr/>
          <p:nvPr>
            <p:custDataLst>
              <p:tags r:id="rId17"/>
            </p:custDataLst>
          </p:nvPr>
        </p:nvSpPr>
        <p:spPr>
          <a:xfrm>
            <a:off x="2209800" y="1657350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5" name="Rectangle 214"/>
          <p:cNvSpPr/>
          <p:nvPr>
            <p:custDataLst>
              <p:tags r:id="rId18"/>
            </p:custDataLst>
          </p:nvPr>
        </p:nvSpPr>
        <p:spPr>
          <a:xfrm>
            <a:off x="2438400" y="1657350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6" name="Rectangle 215"/>
          <p:cNvSpPr/>
          <p:nvPr>
            <p:custDataLst>
              <p:tags r:id="rId19"/>
            </p:custDataLst>
          </p:nvPr>
        </p:nvSpPr>
        <p:spPr>
          <a:xfrm>
            <a:off x="2651760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217" name="Rectangle 216"/>
          <p:cNvSpPr/>
          <p:nvPr>
            <p:custDataLst>
              <p:tags r:id="rId20"/>
            </p:custDataLst>
          </p:nvPr>
        </p:nvSpPr>
        <p:spPr>
          <a:xfrm>
            <a:off x="2895600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8" name="Rectangle 217"/>
          <p:cNvSpPr/>
          <p:nvPr>
            <p:custDataLst>
              <p:tags r:id="rId21"/>
            </p:custDataLst>
          </p:nvPr>
        </p:nvSpPr>
        <p:spPr>
          <a:xfrm>
            <a:off x="3254828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9" name="Rectangle 218"/>
          <p:cNvSpPr/>
          <p:nvPr>
            <p:custDataLst>
              <p:tags r:id="rId22"/>
            </p:custDataLst>
          </p:nvPr>
        </p:nvSpPr>
        <p:spPr>
          <a:xfrm>
            <a:off x="3477713" y="1657350"/>
            <a:ext cx="512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64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0" name="Rectangle 219"/>
          <p:cNvSpPr/>
          <p:nvPr>
            <p:custDataLst>
              <p:tags r:id="rId23"/>
            </p:custDataLst>
          </p:nvPr>
        </p:nvSpPr>
        <p:spPr>
          <a:xfrm>
            <a:off x="3071948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1" name="Rectangle 220"/>
          <p:cNvSpPr/>
          <p:nvPr>
            <p:custDataLst>
              <p:tags r:id="rId24"/>
            </p:custDataLst>
          </p:nvPr>
        </p:nvSpPr>
        <p:spPr>
          <a:xfrm>
            <a:off x="3790950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2" name="Rectangle 221"/>
          <p:cNvSpPr/>
          <p:nvPr>
            <p:custDataLst>
              <p:tags r:id="rId25"/>
            </p:custDataLst>
          </p:nvPr>
        </p:nvSpPr>
        <p:spPr>
          <a:xfrm>
            <a:off x="4165961" y="1657350"/>
            <a:ext cx="809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63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3" name="Rectangle 222"/>
          <p:cNvSpPr/>
          <p:nvPr>
            <p:custDataLst>
              <p:tags r:id="rId26"/>
            </p:custDataLst>
          </p:nvPr>
        </p:nvSpPr>
        <p:spPr>
          <a:xfrm>
            <a:off x="3959678" y="16573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4" name="Rectangle 223"/>
          <p:cNvSpPr/>
          <p:nvPr>
            <p:custDataLst>
              <p:tags r:id="rId27"/>
            </p:custDataLst>
          </p:nvPr>
        </p:nvSpPr>
        <p:spPr>
          <a:xfrm>
            <a:off x="1083128" y="2026682"/>
            <a:ext cx="81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and,</a:t>
            </a:r>
          </a:p>
        </p:txBody>
      </p:sp>
      <p:sp>
        <p:nvSpPr>
          <p:cNvPr id="225" name="Rectangle 224"/>
          <p:cNvSpPr/>
          <p:nvPr>
            <p:custDataLst>
              <p:tags r:id="rId28"/>
            </p:custDataLst>
          </p:nvPr>
        </p:nvSpPr>
        <p:spPr>
          <a:xfrm>
            <a:off x="1720597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226" name="Rectangle 225"/>
          <p:cNvSpPr/>
          <p:nvPr>
            <p:custDataLst>
              <p:tags r:id="rId29"/>
            </p:custDataLst>
          </p:nvPr>
        </p:nvSpPr>
        <p:spPr>
          <a:xfrm>
            <a:off x="2061078" y="2026682"/>
            <a:ext cx="301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7" name="Rectangle 226"/>
          <p:cNvSpPr/>
          <p:nvPr>
            <p:custDataLst>
              <p:tags r:id="rId30"/>
            </p:custDataLst>
          </p:nvPr>
        </p:nvSpPr>
        <p:spPr>
          <a:xfrm>
            <a:off x="2209800" y="2026682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8" name="Rectangle 227"/>
          <p:cNvSpPr/>
          <p:nvPr>
            <p:custDataLst>
              <p:tags r:id="rId31"/>
            </p:custDataLst>
          </p:nvPr>
        </p:nvSpPr>
        <p:spPr>
          <a:xfrm>
            <a:off x="2438400" y="2026682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9" name="Rectangle 228"/>
          <p:cNvSpPr/>
          <p:nvPr>
            <p:custDataLst>
              <p:tags r:id="rId32"/>
            </p:custDataLst>
          </p:nvPr>
        </p:nvSpPr>
        <p:spPr>
          <a:xfrm>
            <a:off x="2651760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230" name="Rectangle 229"/>
          <p:cNvSpPr/>
          <p:nvPr>
            <p:custDataLst>
              <p:tags r:id="rId33"/>
            </p:custDataLst>
          </p:nvPr>
        </p:nvSpPr>
        <p:spPr>
          <a:xfrm>
            <a:off x="2895600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1" name="Rectangle 230"/>
          <p:cNvSpPr/>
          <p:nvPr>
            <p:custDataLst>
              <p:tags r:id="rId34"/>
            </p:custDataLst>
          </p:nvPr>
        </p:nvSpPr>
        <p:spPr>
          <a:xfrm>
            <a:off x="3254828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2" name="Rectangle 231"/>
          <p:cNvSpPr/>
          <p:nvPr>
            <p:custDataLst>
              <p:tags r:id="rId35"/>
            </p:custDataLst>
          </p:nvPr>
        </p:nvSpPr>
        <p:spPr>
          <a:xfrm>
            <a:off x="3477713" y="2026682"/>
            <a:ext cx="510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64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3" name="Rectangle 232"/>
          <p:cNvSpPr/>
          <p:nvPr>
            <p:custDataLst>
              <p:tags r:id="rId36"/>
            </p:custDataLst>
          </p:nvPr>
        </p:nvSpPr>
        <p:spPr>
          <a:xfrm>
            <a:off x="3071948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4" name="Rectangle 233"/>
          <p:cNvSpPr/>
          <p:nvPr>
            <p:custDataLst>
              <p:tags r:id="rId37"/>
            </p:custDataLst>
          </p:nvPr>
        </p:nvSpPr>
        <p:spPr>
          <a:xfrm>
            <a:off x="3790950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5" name="Rectangle 234"/>
          <p:cNvSpPr/>
          <p:nvPr>
            <p:custDataLst>
              <p:tags r:id="rId38"/>
            </p:custDataLst>
          </p:nvPr>
        </p:nvSpPr>
        <p:spPr>
          <a:xfrm>
            <a:off x="4191000" y="2026682"/>
            <a:ext cx="784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65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6" name="Rectangle 235"/>
          <p:cNvSpPr/>
          <p:nvPr>
            <p:custDataLst>
              <p:tags r:id="rId39"/>
            </p:custDataLst>
          </p:nvPr>
        </p:nvSpPr>
        <p:spPr>
          <a:xfrm>
            <a:off x="3959678" y="2026682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7" name="Rectangle 236"/>
          <p:cNvSpPr/>
          <p:nvPr>
            <p:custDataLst>
              <p:tags r:id="rId40"/>
            </p:custDataLst>
          </p:nvPr>
        </p:nvSpPr>
        <p:spPr>
          <a:xfrm>
            <a:off x="1083128" y="3600450"/>
            <a:ext cx="81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Now,</a:t>
            </a:r>
          </a:p>
        </p:txBody>
      </p:sp>
      <p:sp>
        <p:nvSpPr>
          <p:cNvPr id="238" name="Rectangle 237"/>
          <p:cNvSpPr/>
          <p:nvPr>
            <p:custDataLst>
              <p:tags r:id="rId41"/>
            </p:custDataLst>
          </p:nvPr>
        </p:nvSpPr>
        <p:spPr>
          <a:xfrm>
            <a:off x="1720597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239" name="Rectangle 238"/>
          <p:cNvSpPr/>
          <p:nvPr>
            <p:custDataLst>
              <p:tags r:id="rId42"/>
            </p:custDataLst>
          </p:nvPr>
        </p:nvSpPr>
        <p:spPr>
          <a:xfrm>
            <a:off x="2061078" y="3600450"/>
            <a:ext cx="301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0" name="Rectangle 239"/>
          <p:cNvSpPr/>
          <p:nvPr>
            <p:custDataLst>
              <p:tags r:id="rId43"/>
            </p:custDataLst>
          </p:nvPr>
        </p:nvSpPr>
        <p:spPr>
          <a:xfrm>
            <a:off x="2209800" y="3600450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1" name="Rectangle 240"/>
          <p:cNvSpPr/>
          <p:nvPr>
            <p:custDataLst>
              <p:tags r:id="rId44"/>
            </p:custDataLst>
          </p:nvPr>
        </p:nvSpPr>
        <p:spPr>
          <a:xfrm>
            <a:off x="2438400" y="3600450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2" name="Rectangle 241"/>
          <p:cNvSpPr/>
          <p:nvPr>
            <p:custDataLst>
              <p:tags r:id="rId45"/>
            </p:custDataLst>
          </p:nvPr>
        </p:nvSpPr>
        <p:spPr>
          <a:xfrm>
            <a:off x="2651760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243" name="Rectangle 242"/>
          <p:cNvSpPr/>
          <p:nvPr>
            <p:custDataLst>
              <p:tags r:id="rId46"/>
            </p:custDataLst>
          </p:nvPr>
        </p:nvSpPr>
        <p:spPr>
          <a:xfrm>
            <a:off x="2895600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4" name="Rectangle 243"/>
          <p:cNvSpPr/>
          <p:nvPr>
            <p:custDataLst>
              <p:tags r:id="rId47"/>
            </p:custDataLst>
          </p:nvPr>
        </p:nvSpPr>
        <p:spPr>
          <a:xfrm>
            <a:off x="3334838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5" name="Rectangle 244"/>
          <p:cNvSpPr/>
          <p:nvPr>
            <p:custDataLst>
              <p:tags r:id="rId48"/>
            </p:custDataLst>
          </p:nvPr>
        </p:nvSpPr>
        <p:spPr>
          <a:xfrm>
            <a:off x="3548198" y="3600450"/>
            <a:ext cx="578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6" name="Rectangle 245"/>
          <p:cNvSpPr/>
          <p:nvPr>
            <p:custDataLst>
              <p:tags r:id="rId49"/>
            </p:custDataLst>
          </p:nvPr>
        </p:nvSpPr>
        <p:spPr>
          <a:xfrm>
            <a:off x="3113858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7" name="Rectangle 246"/>
          <p:cNvSpPr/>
          <p:nvPr>
            <p:custDataLst>
              <p:tags r:id="rId50"/>
            </p:custDataLst>
          </p:nvPr>
        </p:nvSpPr>
        <p:spPr>
          <a:xfrm>
            <a:off x="3890010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8" name="Rectangle 247"/>
          <p:cNvSpPr/>
          <p:nvPr>
            <p:custDataLst>
              <p:tags r:id="rId51"/>
            </p:custDataLst>
          </p:nvPr>
        </p:nvSpPr>
        <p:spPr>
          <a:xfrm>
            <a:off x="4058738" y="3600450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9" name="Rectangle 248"/>
          <p:cNvSpPr/>
          <p:nvPr>
            <p:custDataLst>
              <p:tags r:id="rId52"/>
            </p:custDataLst>
          </p:nvPr>
        </p:nvSpPr>
        <p:spPr>
          <a:xfrm>
            <a:off x="1083128" y="3970258"/>
            <a:ext cx="812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and,</a:t>
            </a:r>
          </a:p>
        </p:txBody>
      </p:sp>
      <p:sp>
        <p:nvSpPr>
          <p:cNvPr id="250" name="Rectangle 249"/>
          <p:cNvSpPr/>
          <p:nvPr>
            <p:custDataLst>
              <p:tags r:id="rId53"/>
            </p:custDataLst>
          </p:nvPr>
        </p:nvSpPr>
        <p:spPr>
          <a:xfrm>
            <a:off x="1720597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251" name="Rectangle 250"/>
          <p:cNvSpPr/>
          <p:nvPr>
            <p:custDataLst>
              <p:tags r:id="rId54"/>
            </p:custDataLst>
          </p:nvPr>
        </p:nvSpPr>
        <p:spPr>
          <a:xfrm>
            <a:off x="2061078" y="3970258"/>
            <a:ext cx="301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2" name="Rectangle 251"/>
          <p:cNvSpPr/>
          <p:nvPr>
            <p:custDataLst>
              <p:tags r:id="rId55"/>
            </p:custDataLst>
          </p:nvPr>
        </p:nvSpPr>
        <p:spPr>
          <a:xfrm>
            <a:off x="2209800" y="3970258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3" name="Rectangle 252"/>
          <p:cNvSpPr/>
          <p:nvPr>
            <p:custDataLst>
              <p:tags r:id="rId56"/>
            </p:custDataLst>
          </p:nvPr>
        </p:nvSpPr>
        <p:spPr>
          <a:xfrm>
            <a:off x="2438400" y="3970258"/>
            <a:ext cx="331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4" name="Rectangle 253"/>
          <p:cNvSpPr/>
          <p:nvPr>
            <p:custDataLst>
              <p:tags r:id="rId57"/>
            </p:custDataLst>
          </p:nvPr>
        </p:nvSpPr>
        <p:spPr>
          <a:xfrm>
            <a:off x="2651760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</a:t>
            </a:r>
            <a:r>
              <a:rPr lang="en-US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</a:p>
        </p:txBody>
      </p:sp>
      <p:sp>
        <p:nvSpPr>
          <p:cNvPr id="255" name="Rectangle 254"/>
          <p:cNvSpPr/>
          <p:nvPr>
            <p:custDataLst>
              <p:tags r:id="rId58"/>
            </p:custDataLst>
          </p:nvPr>
        </p:nvSpPr>
        <p:spPr>
          <a:xfrm>
            <a:off x="2895600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6" name="Rectangle 255"/>
          <p:cNvSpPr/>
          <p:nvPr>
            <p:custDataLst>
              <p:tags r:id="rId59"/>
            </p:custDataLst>
          </p:nvPr>
        </p:nvSpPr>
        <p:spPr>
          <a:xfrm>
            <a:off x="3334838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7" name="Rectangle 256"/>
          <p:cNvSpPr/>
          <p:nvPr>
            <p:custDataLst>
              <p:tags r:id="rId60"/>
            </p:custDataLst>
          </p:nvPr>
        </p:nvSpPr>
        <p:spPr>
          <a:xfrm>
            <a:off x="3548198" y="3970258"/>
            <a:ext cx="578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8" name="Rectangle 257"/>
          <p:cNvSpPr/>
          <p:nvPr>
            <p:custDataLst>
              <p:tags r:id="rId61"/>
            </p:custDataLst>
          </p:nvPr>
        </p:nvSpPr>
        <p:spPr>
          <a:xfrm>
            <a:off x="3113858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9" name="Rectangle 258"/>
          <p:cNvSpPr/>
          <p:nvPr>
            <p:custDataLst>
              <p:tags r:id="rId62"/>
            </p:custDataLst>
          </p:nvPr>
        </p:nvSpPr>
        <p:spPr>
          <a:xfrm>
            <a:off x="3890010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60" name="Rectangle 259"/>
          <p:cNvSpPr/>
          <p:nvPr>
            <p:custDataLst>
              <p:tags r:id="rId63"/>
            </p:custDataLst>
          </p:nvPr>
        </p:nvSpPr>
        <p:spPr>
          <a:xfrm>
            <a:off x="4058738" y="3970258"/>
            <a:ext cx="44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61" name="Rectangle 260"/>
          <p:cNvSpPr/>
          <p:nvPr>
            <p:custDataLst>
              <p:tags r:id="rId64"/>
            </p:custDataLst>
          </p:nvPr>
        </p:nvSpPr>
        <p:spPr>
          <a:xfrm>
            <a:off x="4235896" y="3590290"/>
            <a:ext cx="809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80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62" name="Rectangle 261"/>
          <p:cNvSpPr/>
          <p:nvPr>
            <p:custDataLst>
              <p:tags r:id="rId65"/>
            </p:custDataLst>
          </p:nvPr>
        </p:nvSpPr>
        <p:spPr>
          <a:xfrm>
            <a:off x="4260935" y="3959622"/>
            <a:ext cx="784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82</a:t>
            </a:r>
            <a:endParaRPr lang="en-US" b="1" baseline="30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63" name="Rectangle 262"/>
          <p:cNvSpPr/>
          <p:nvPr>
            <p:custDataLst>
              <p:tags r:id="rId66"/>
            </p:custDataLst>
          </p:nvPr>
        </p:nvSpPr>
        <p:spPr>
          <a:xfrm>
            <a:off x="4983480" y="2477135"/>
            <a:ext cx="1493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16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,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63, 65.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64" name="Rounded Rectangle 263"/>
          <p:cNvSpPr/>
          <p:nvPr/>
        </p:nvSpPr>
        <p:spPr>
          <a:xfrm>
            <a:off x="590916" y="4407242"/>
            <a:ext cx="5733685" cy="347559"/>
          </a:xfrm>
          <a:prstGeom prst="roundRect">
            <a:avLst/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5" name="Rectangle 264"/>
          <p:cNvSpPr/>
          <p:nvPr>
            <p:custDataLst>
              <p:tags r:id="rId67"/>
            </p:custDataLst>
          </p:nvPr>
        </p:nvSpPr>
        <p:spPr>
          <a:xfrm>
            <a:off x="597404" y="4415314"/>
            <a:ext cx="5327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Thus, the required Pythagorean triplet is</a:t>
            </a:r>
          </a:p>
        </p:txBody>
      </p:sp>
      <p:sp>
        <p:nvSpPr>
          <p:cNvPr id="266" name="Round Diagonal Corner Rectangle 265"/>
          <p:cNvSpPr/>
          <p:nvPr/>
        </p:nvSpPr>
        <p:spPr>
          <a:xfrm>
            <a:off x="5645655" y="1107912"/>
            <a:ext cx="2528117" cy="854238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itchFamily="18" charset="0"/>
            </a:endParaRPr>
          </a:p>
        </p:txBody>
      </p:sp>
      <p:sp>
        <p:nvSpPr>
          <p:cNvPr id="267" name="Rounded Rectangle 266"/>
          <p:cNvSpPr/>
          <p:nvPr/>
        </p:nvSpPr>
        <p:spPr>
          <a:xfrm>
            <a:off x="5787148" y="1635917"/>
            <a:ext cx="2245128" cy="259585"/>
          </a:xfrm>
          <a:prstGeom prst="roundRect">
            <a:avLst/>
          </a:prstGeom>
          <a:solidFill>
            <a:srgbClr val="CCFF33">
              <a:alpha val="7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68" name="Rectangle 267"/>
          <p:cNvSpPr/>
          <p:nvPr>
            <p:custDataLst>
              <p:tags r:id="rId68"/>
            </p:custDataLst>
          </p:nvPr>
        </p:nvSpPr>
        <p:spPr>
          <a:xfrm>
            <a:off x="5002530" y="4415314"/>
            <a:ext cx="14643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18, 80, 82.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599033" y="1104461"/>
            <a:ext cx="2684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defRPr>
            </a:lvl1pPr>
          </a:lstStyle>
          <a:p>
            <a:r>
              <a:rPr lang="en-US" dirty="0"/>
              <a:t>Now, the required Pythagorean triplet is</a:t>
            </a:r>
          </a:p>
          <a:p>
            <a:r>
              <a:rPr lang="en-US" dirty="0"/>
              <a:t>2</a:t>
            </a:r>
            <a:r>
              <a:rPr lang="en-US" i="1" dirty="0"/>
              <a:t>n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 – 1 and </a:t>
            </a:r>
            <a:r>
              <a:rPr lang="en-US" i="1" dirty="0"/>
              <a:t>n</a:t>
            </a:r>
            <a:r>
              <a:rPr lang="en-US" baseline="30000" dirty="0"/>
              <a:t>2</a:t>
            </a:r>
            <a:r>
              <a:rPr lang="en-US" dirty="0"/>
              <a:t> + 1</a:t>
            </a:r>
          </a:p>
        </p:txBody>
      </p:sp>
      <p:sp>
        <p:nvSpPr>
          <p:cNvPr id="270" name="Curved Up Arrow 269"/>
          <p:cNvSpPr/>
          <p:nvPr/>
        </p:nvSpPr>
        <p:spPr>
          <a:xfrm flipV="1">
            <a:off x="1847762" y="3015099"/>
            <a:ext cx="666838" cy="242451"/>
          </a:xfrm>
          <a:prstGeom prst="curvedUpArrow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7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500"/>
                            </p:stCondLst>
                            <p:childTnLst>
                              <p:par>
                                <p:cTn id="3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500"/>
                            </p:stCondLst>
                            <p:childTnLst>
                              <p:par>
                                <p:cTn id="3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500"/>
                            </p:stCondLst>
                            <p:childTnLst>
                              <p:par>
                                <p:cTn id="4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500"/>
                            </p:stCondLst>
                            <p:childTnLst>
                              <p:par>
                                <p:cTn id="46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500"/>
                            </p:stCondLst>
                            <p:childTnLst>
                              <p:par>
                                <p:cTn id="4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indefinite"/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0" grpId="1" animBg="1"/>
      <p:bldP spid="170" grpId="2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7" grpId="2" animBg="1"/>
      <p:bldP spid="177" grpId="3" animBg="1"/>
      <p:bldP spid="178" grpId="0" animBg="1"/>
      <p:bldP spid="178" grpId="1" animBg="1"/>
      <p:bldP spid="178" grpId="2" animBg="1"/>
      <p:bldP spid="179" grpId="0" animBg="1"/>
      <p:bldP spid="179" grpId="1" animBg="1"/>
      <p:bldP spid="180" grpId="0" animBg="1"/>
      <p:bldP spid="180" grpId="1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4" grpId="2" animBg="1"/>
      <p:bldP spid="184" grpId="3" animBg="1"/>
      <p:bldP spid="185" grpId="0" animBg="1"/>
      <p:bldP spid="185" grpId="1" animBg="1"/>
      <p:bldP spid="186" grpId="0" animBg="1"/>
      <p:bldP spid="187" grpId="0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 animBg="1"/>
      <p:bldP spid="197" grpId="1" animBg="1"/>
      <p:bldP spid="198" grpId="0"/>
      <p:bldP spid="203" grpId="0"/>
      <p:bldP spid="204" grpId="0"/>
      <p:bldP spid="205" grpId="0"/>
      <p:bldP spid="206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49" grpId="0"/>
      <p:bldP spid="250" grpId="0"/>
      <p:bldP spid="251" grpId="0"/>
      <p:bldP spid="252" grpId="0"/>
      <p:bldP spid="253" grpId="0"/>
      <p:bldP spid="254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2" grpId="0"/>
      <p:bldP spid="263" grpId="0"/>
      <p:bldP spid="264" grpId="0" animBg="1"/>
      <p:bldP spid="265" grpId="0"/>
      <p:bldP spid="267" grpId="0" animBg="1"/>
      <p:bldP spid="267" grpId="1" animBg="1"/>
      <p:bldP spid="267" grpId="2" animBg="1"/>
      <p:bldP spid="267" grpId="3" animBg="1"/>
      <p:bldP spid="268" grpId="0"/>
      <p:bldP spid="270" grpId="0" animBg="1"/>
      <p:bldP spid="27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4479728" y="856787"/>
            <a:ext cx="2749322" cy="958958"/>
            <a:chOff x="4961254" y="364681"/>
            <a:chExt cx="2474390" cy="808398"/>
          </a:xfrm>
        </p:grpSpPr>
        <p:sp>
          <p:nvSpPr>
            <p:cNvPr id="65" name="Rounded Rectangular Callout 64"/>
            <p:cNvSpPr/>
            <p:nvPr/>
          </p:nvSpPr>
          <p:spPr>
            <a:xfrm>
              <a:off x="5010188" y="364681"/>
              <a:ext cx="2425456" cy="808398"/>
            </a:xfrm>
            <a:prstGeom prst="wedgeRoundRectCallout">
              <a:avLst>
                <a:gd name="adj1" fmla="val -65326"/>
                <a:gd name="adj2" fmla="val -6207"/>
                <a:gd name="adj3" fmla="val 16667"/>
              </a:avLst>
            </a:prstGeom>
            <a:solidFill>
              <a:srgbClr val="FF33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961254" y="431033"/>
              <a:ext cx="2464764" cy="700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rPr>
                <a:t>Let us study the table showing the squares of numbers from 1 to 20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84" name="Round Diagonal Corner Rectangle 183"/>
          <p:cNvSpPr/>
          <p:nvPr/>
        </p:nvSpPr>
        <p:spPr>
          <a:xfrm>
            <a:off x="4419600" y="829710"/>
            <a:ext cx="2678812" cy="878790"/>
          </a:xfrm>
          <a:prstGeom prst="round2DiagRect">
            <a:avLst/>
          </a:prstGeom>
          <a:solidFill>
            <a:srgbClr val="FFFF00"/>
          </a:soli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rtlCol="0" anchor="ctr"/>
          <a:lstStyle/>
          <a:p>
            <a:pPr algn="ctr"/>
            <a:endParaRPr lang="en-US" sz="1600" b="1" kern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4419600" y="829710"/>
            <a:ext cx="267881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All these numbers end </a:t>
            </a:r>
            <a:r>
              <a:rPr lang="en-US" sz="16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with 0, 1, 4, 5, 6, 9 at unit’s place</a:t>
            </a:r>
            <a:r>
              <a:rPr lang="en-US" sz="17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itchFamily="18" charset="0"/>
                <a:ea typeface="Cambria Math" pitchFamily="18" charset="0"/>
              </a:rPr>
              <a:t>.</a:t>
            </a:r>
            <a:endParaRPr lang="en-US" sz="17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itchFamily="18" charset="0"/>
              <a:ea typeface="Cambria Math" pitchFamily="18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593348" y="2118686"/>
            <a:ext cx="1536084" cy="646986"/>
            <a:chOff x="5901383" y="574742"/>
            <a:chExt cx="1315997" cy="240539"/>
          </a:xfrm>
        </p:grpSpPr>
        <p:sp>
          <p:nvSpPr>
            <p:cNvPr id="68" name="Cloud Callout 67"/>
            <p:cNvSpPr/>
            <p:nvPr/>
          </p:nvSpPr>
          <p:spPr>
            <a:xfrm>
              <a:off x="5901383" y="592806"/>
              <a:ext cx="1315997" cy="207361"/>
            </a:xfrm>
            <a:prstGeom prst="round2DiagRect">
              <a:avLst/>
            </a:prstGeom>
            <a:solidFill>
              <a:srgbClr val="FFFF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920735" y="574742"/>
              <a:ext cx="1277293" cy="240539"/>
            </a:xfrm>
            <a:prstGeom prst="round2Diag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What do we observe?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293303" y="1965801"/>
            <a:ext cx="2340781" cy="919402"/>
            <a:chOff x="4999922" y="632937"/>
            <a:chExt cx="2236975" cy="298815"/>
          </a:xfrm>
        </p:grpSpPr>
        <p:sp>
          <p:nvSpPr>
            <p:cNvPr id="76" name="Cloud Callout 75"/>
            <p:cNvSpPr/>
            <p:nvPr/>
          </p:nvSpPr>
          <p:spPr>
            <a:xfrm>
              <a:off x="5012144" y="654672"/>
              <a:ext cx="2197659" cy="263591"/>
            </a:xfrm>
            <a:prstGeom prst="round2DiagRect">
              <a:avLst/>
            </a:prstGeom>
            <a:solidFill>
              <a:srgbClr val="FFFFCC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99922" y="632937"/>
              <a:ext cx="2236975" cy="298815"/>
            </a:xfrm>
            <a:prstGeom prst="round2Diag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mbria Math" pitchFamily="18" charset="0"/>
                </a:rPr>
                <a:t>None of these end with 2,3,7 or 8 at unit’s place</a:t>
              </a:r>
            </a:p>
          </p:txBody>
        </p:sp>
      </p:grpSp>
      <p:sp>
        <p:nvSpPr>
          <p:cNvPr id="110" name="Rectangle 4"/>
          <p:cNvSpPr>
            <a:spLocks noChangeArrowheads="1"/>
          </p:cNvSpPr>
          <p:nvPr/>
        </p:nvSpPr>
        <p:spPr bwMode="auto">
          <a:xfrm>
            <a:off x="4419600" y="720669"/>
            <a:ext cx="2841666" cy="1191816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/>
        </p:spPr>
        <p:txBody>
          <a:bodyPr rtlCol="0" anchor="ctr"/>
          <a:lstStyle/>
          <a:p>
            <a:pPr algn="ctr"/>
            <a:r>
              <a:rPr lang="en-US" sz="1600" b="1" kern="0" dirty="0">
                <a:solidFill>
                  <a:prstClr val="white"/>
                </a:solidFill>
                <a:latin typeface="Bookman Old Style" pitchFamily="18" charset="0"/>
              </a:rPr>
              <a:t>So all the square numbers end with 0, 1, 4, 5, 6 or 9 at unit’s place.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145685" y="2059585"/>
            <a:ext cx="3115581" cy="657252"/>
            <a:chOff x="4910266" y="634058"/>
            <a:chExt cx="2706741" cy="258473"/>
          </a:xfrm>
        </p:grpSpPr>
        <p:sp>
          <p:nvSpPr>
            <p:cNvPr id="107" name="Cloud Callout 106"/>
            <p:cNvSpPr/>
            <p:nvPr/>
          </p:nvSpPr>
          <p:spPr>
            <a:xfrm>
              <a:off x="4924338" y="646860"/>
              <a:ext cx="2662861" cy="245671"/>
            </a:xfrm>
            <a:prstGeom prst="round2Diag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rtlCol="0" anchor="ctr"/>
            <a:lstStyle/>
            <a:p>
              <a:pPr algn="ctr"/>
              <a:endParaRPr lang="en-US" sz="1600" b="1" kern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910266" y="634058"/>
              <a:ext cx="2706741" cy="210277"/>
            </a:xfrm>
            <a:prstGeom prst="round2Diag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 smtClean="0">
                  <a:solidFill>
                    <a:prstClr val="white"/>
                  </a:solidFill>
                  <a:ea typeface="Cambria Math" pitchFamily="18" charset="0"/>
                </a:rPr>
                <a:t>All these numbers are also called as perfect squares.</a:t>
              </a:r>
              <a:endParaRPr lang="en-US" sz="1600" dirty="0">
                <a:solidFill>
                  <a:prstClr val="white"/>
                </a:solidFill>
                <a:ea typeface="Cambria Math" pitchFamily="18" charset="0"/>
              </a:endParaRPr>
            </a:p>
          </p:txBody>
        </p:sp>
      </p:grpSp>
      <p:sp>
        <p:nvSpPr>
          <p:cNvPr id="111" name="Rounded Rectangle 110"/>
          <p:cNvSpPr/>
          <p:nvPr/>
        </p:nvSpPr>
        <p:spPr>
          <a:xfrm>
            <a:off x="3907450" y="180386"/>
            <a:ext cx="1954067" cy="374815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PROPERTIES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4" y="481203"/>
            <a:ext cx="2839912" cy="4642421"/>
          </a:xfrm>
          <a:prstGeom prst="roundRect">
            <a:avLst>
              <a:gd name="adj" fmla="val 22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858839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NUMBER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2327" y="720090"/>
            <a:ext cx="534648" cy="4426168"/>
            <a:chOff x="992349" y="476250"/>
            <a:chExt cx="534648" cy="4426168"/>
          </a:xfrm>
        </p:grpSpPr>
        <p:sp>
          <p:nvSpPr>
            <p:cNvPr id="54" name="TextBox 53"/>
            <p:cNvSpPr txBox="1"/>
            <p:nvPr/>
          </p:nvSpPr>
          <p:spPr>
            <a:xfrm>
              <a:off x="1095219" y="47625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95219" y="69300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95219" y="90976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5219" y="112652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5219" y="134327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95219" y="156003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95219" y="177679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219" y="199354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95219" y="221030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92349" y="2427063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92349" y="264382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992349" y="286057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92349" y="307733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992349" y="329409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992349" y="351084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92349" y="372760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992349" y="394436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92349" y="416111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992349" y="437787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992349" y="459464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2295938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SQUARE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2620617" y="768975"/>
            <a:ext cx="488187" cy="4307108"/>
          </a:xfrm>
          <a:prstGeom prst="roundRect">
            <a:avLst/>
          </a:prstGeom>
          <a:solidFill>
            <a:schemeClr val="bg1">
              <a:alpha val="5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74" name="Flowchart: Connector 73"/>
          <p:cNvSpPr/>
          <p:nvPr/>
        </p:nvSpPr>
        <p:spPr>
          <a:xfrm>
            <a:off x="2927171" y="2734235"/>
            <a:ext cx="151415" cy="19221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2945601" y="2953030"/>
            <a:ext cx="148348" cy="1875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7" name="Flowchart: Connector 86"/>
          <p:cNvSpPr/>
          <p:nvPr/>
        </p:nvSpPr>
        <p:spPr>
          <a:xfrm>
            <a:off x="2945601" y="3158754"/>
            <a:ext cx="143159" cy="207191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8" name="Flowchart: Connector 87"/>
          <p:cNvSpPr/>
          <p:nvPr/>
        </p:nvSpPr>
        <p:spPr>
          <a:xfrm>
            <a:off x="2945601" y="3815287"/>
            <a:ext cx="148348" cy="1875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9" name="Flowchart: Connector 88"/>
          <p:cNvSpPr/>
          <p:nvPr/>
        </p:nvSpPr>
        <p:spPr>
          <a:xfrm>
            <a:off x="2945601" y="4898271"/>
            <a:ext cx="150545" cy="174744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2945601" y="4688597"/>
            <a:ext cx="148348" cy="1875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2" name="Flowchart: Connector 91"/>
          <p:cNvSpPr/>
          <p:nvPr/>
        </p:nvSpPr>
        <p:spPr>
          <a:xfrm>
            <a:off x="2945601" y="4458300"/>
            <a:ext cx="166463" cy="205140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3" name="Flowchart: Connector 92"/>
          <p:cNvSpPr/>
          <p:nvPr/>
        </p:nvSpPr>
        <p:spPr>
          <a:xfrm>
            <a:off x="2945601" y="4037198"/>
            <a:ext cx="148348" cy="1875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4" name="Flowchart: Connector 93"/>
          <p:cNvSpPr/>
          <p:nvPr/>
        </p:nvSpPr>
        <p:spPr>
          <a:xfrm>
            <a:off x="2945601" y="4244340"/>
            <a:ext cx="152844" cy="203109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6" name="Flowchart: Connector 95"/>
          <p:cNvSpPr/>
          <p:nvPr/>
        </p:nvSpPr>
        <p:spPr>
          <a:xfrm>
            <a:off x="2900178" y="789231"/>
            <a:ext cx="163183" cy="1875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7" name="Flowchart: Connector 96"/>
          <p:cNvSpPr/>
          <p:nvPr/>
        </p:nvSpPr>
        <p:spPr>
          <a:xfrm>
            <a:off x="2900178" y="1000715"/>
            <a:ext cx="173222" cy="203109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8" name="Flowchart: Connector 97"/>
          <p:cNvSpPr/>
          <p:nvPr/>
        </p:nvSpPr>
        <p:spPr>
          <a:xfrm>
            <a:off x="2934347" y="1645005"/>
            <a:ext cx="163183" cy="1875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Flowchart: Connector 98"/>
          <p:cNvSpPr/>
          <p:nvPr/>
        </p:nvSpPr>
        <p:spPr>
          <a:xfrm>
            <a:off x="2934347" y="1872017"/>
            <a:ext cx="163183" cy="1875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0" name="Flowchart: Connector 99"/>
          <p:cNvSpPr/>
          <p:nvPr/>
        </p:nvSpPr>
        <p:spPr>
          <a:xfrm>
            <a:off x="2934347" y="1431290"/>
            <a:ext cx="163183" cy="1875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1" name="Flowchart: Connector 100"/>
          <p:cNvSpPr/>
          <p:nvPr/>
        </p:nvSpPr>
        <p:spPr>
          <a:xfrm>
            <a:off x="2907298" y="2074306"/>
            <a:ext cx="175964" cy="195184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2" name="Flowchart: Connector 101"/>
          <p:cNvSpPr/>
          <p:nvPr/>
        </p:nvSpPr>
        <p:spPr>
          <a:xfrm>
            <a:off x="2945601" y="3369273"/>
            <a:ext cx="157475" cy="207191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2914447" y="2524419"/>
            <a:ext cx="158384" cy="185711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4" name="Flowchart: Connector 103"/>
          <p:cNvSpPr/>
          <p:nvPr/>
        </p:nvSpPr>
        <p:spPr>
          <a:xfrm>
            <a:off x="2914005" y="2302906"/>
            <a:ext cx="168128" cy="195184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5" name="Flowchart: Connector 104"/>
          <p:cNvSpPr/>
          <p:nvPr/>
        </p:nvSpPr>
        <p:spPr>
          <a:xfrm>
            <a:off x="2945601" y="3599815"/>
            <a:ext cx="148348" cy="1875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6" name="Flowchart: Connector 105"/>
          <p:cNvSpPr/>
          <p:nvPr/>
        </p:nvSpPr>
        <p:spPr>
          <a:xfrm>
            <a:off x="2900178" y="1201874"/>
            <a:ext cx="173222" cy="207191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3940" y="501568"/>
            <a:ext cx="2841580" cy="4571810"/>
            <a:chOff x="683940" y="501568"/>
            <a:chExt cx="2841580" cy="45718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193826" y="501568"/>
              <a:ext cx="0" cy="457181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683940" y="768975"/>
              <a:ext cx="28415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647579" y="720669"/>
            <a:ext cx="664652" cy="4426168"/>
            <a:chOff x="3081940" y="476032"/>
            <a:chExt cx="664652" cy="4426168"/>
          </a:xfrm>
        </p:grpSpPr>
        <p:sp>
          <p:nvSpPr>
            <p:cNvPr id="163" name="TextBox 162"/>
            <p:cNvSpPr txBox="1"/>
            <p:nvPr/>
          </p:nvSpPr>
          <p:spPr>
            <a:xfrm>
              <a:off x="3269081" y="476032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269081" y="692789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3269081" y="909546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90390" y="1126303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190390" y="1343060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190390" y="1559817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190390" y="1776574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190390" y="1993331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190390" y="2210088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081940" y="2426845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081940" y="2643602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081940" y="2860359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081940" y="3077116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081940" y="329387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081940" y="3510630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081940" y="3727387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081940" y="3944144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289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081940" y="4160901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324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081940" y="4377658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081940" y="459442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76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4" grpId="1" animBg="1"/>
      <p:bldP spid="185" grpId="0"/>
      <p:bldP spid="185" grpId="1"/>
      <p:bldP spid="110" grpId="0" animBg="1"/>
      <p:bldP spid="53" grpId="0"/>
      <p:bldP spid="85" grpId="0"/>
      <p:bldP spid="109" grpId="0" animBg="1"/>
      <p:bldP spid="109" grpId="1" animBg="1"/>
      <p:bldP spid="74" grpId="0" animBg="1"/>
      <p:bldP spid="74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9" y="361950"/>
            <a:ext cx="4989288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What could be the possible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‘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ones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’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digit of the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square root of each of the following numbers?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4495352" y="1099925"/>
            <a:ext cx="1600200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2962274" y="1099926"/>
            <a:ext cx="1416050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1680994" y="1089016"/>
            <a:ext cx="1163107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637569" y="1089017"/>
            <a:ext cx="972607" cy="265176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174" name="Round Diagonal Corner Rectangle 173"/>
          <p:cNvSpPr/>
          <p:nvPr>
            <p:custDataLst>
              <p:tags r:id="rId1"/>
            </p:custDataLst>
          </p:nvPr>
        </p:nvSpPr>
        <p:spPr>
          <a:xfrm>
            <a:off x="556486" y="1497530"/>
            <a:ext cx="3899365" cy="3124200"/>
          </a:xfrm>
          <a:prstGeom prst="round2DiagRect">
            <a:avLst>
              <a:gd name="adj1" fmla="val 9698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Rectangle 174"/>
          <p:cNvSpPr/>
          <p:nvPr>
            <p:custDataLst>
              <p:tags r:id="rId2"/>
            </p:custDataLst>
          </p:nvPr>
        </p:nvSpPr>
        <p:spPr>
          <a:xfrm>
            <a:off x="1086049" y="1616481"/>
            <a:ext cx="34233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 possible digit at one’s place of the square root of</a:t>
            </a:r>
            <a:endParaRPr lang="en-US" sz="1600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6" name="Rectangle 175"/>
          <p:cNvSpPr/>
          <p:nvPr>
            <p:custDataLst>
              <p:tags r:id="rId3"/>
            </p:custDataLst>
          </p:nvPr>
        </p:nvSpPr>
        <p:spPr>
          <a:xfrm>
            <a:off x="653072" y="1692681"/>
            <a:ext cx="64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77" name="Rectangle 176"/>
          <p:cNvSpPr/>
          <p:nvPr>
            <p:custDataLst>
              <p:tags r:id="rId4"/>
            </p:custDataLst>
          </p:nvPr>
        </p:nvSpPr>
        <p:spPr>
          <a:xfrm>
            <a:off x="1119560" y="2168931"/>
            <a:ext cx="26821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  9801 can be 1 or  9.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8" name="Rectangle 177"/>
          <p:cNvSpPr/>
          <p:nvPr>
            <p:custDataLst>
              <p:tags r:id="rId5"/>
            </p:custDataLst>
          </p:nvPr>
        </p:nvSpPr>
        <p:spPr>
          <a:xfrm>
            <a:off x="1119560" y="2461031"/>
            <a:ext cx="314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/>
                <a:cs typeface="Arial" charset="0"/>
              </a:rPr>
              <a:t>∵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1 × 1 = 1 and 9 × 9 = 81]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9" name="Rectangle 178"/>
          <p:cNvSpPr/>
          <p:nvPr>
            <p:custDataLst>
              <p:tags r:id="rId6"/>
            </p:custDataLst>
          </p:nvPr>
        </p:nvSpPr>
        <p:spPr>
          <a:xfrm>
            <a:off x="1119560" y="2833677"/>
            <a:ext cx="28921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(ii)  99856 can be 4 or  6.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80" name="Rectangle 179"/>
          <p:cNvSpPr/>
          <p:nvPr>
            <p:custDataLst>
              <p:tags r:id="rId7"/>
            </p:custDataLst>
          </p:nvPr>
        </p:nvSpPr>
        <p:spPr>
          <a:xfrm>
            <a:off x="1119560" y="3125777"/>
            <a:ext cx="32832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/>
                <a:cs typeface="Arial" charset="0"/>
              </a:rPr>
              <a:t>∵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4 × 4 = 16 and 6 × 6 = 36]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81" name="Rectangle 180"/>
          <p:cNvSpPr/>
          <p:nvPr>
            <p:custDataLst>
              <p:tags r:id="rId8"/>
            </p:custDataLst>
          </p:nvPr>
        </p:nvSpPr>
        <p:spPr>
          <a:xfrm>
            <a:off x="1119560" y="3443277"/>
            <a:ext cx="2941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00050" indent="-400050" fontAlgn="base">
              <a:spcBef>
                <a:spcPct val="0"/>
              </a:spcBef>
              <a:spcAft>
                <a:spcPct val="0"/>
              </a:spcAft>
              <a:buAutoNum type="romanLcParenBoth" startAt="3"/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998001 can be 1 or 9.</a:t>
            </a:r>
          </a:p>
        </p:txBody>
      </p:sp>
      <p:sp>
        <p:nvSpPr>
          <p:cNvPr id="182" name="Rectangle 181"/>
          <p:cNvSpPr/>
          <p:nvPr>
            <p:custDataLst>
              <p:tags r:id="rId9"/>
            </p:custDataLst>
          </p:nvPr>
        </p:nvSpPr>
        <p:spPr>
          <a:xfrm>
            <a:off x="1109512" y="4002282"/>
            <a:ext cx="278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(iv)  65766025 can be 5.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83" name="Rectangle 182"/>
          <p:cNvSpPr/>
          <p:nvPr>
            <p:custDataLst>
              <p:tags r:id="rId10"/>
            </p:custDataLst>
          </p:nvPr>
        </p:nvSpPr>
        <p:spPr>
          <a:xfrm>
            <a:off x="1119560" y="4270500"/>
            <a:ext cx="1657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/>
                <a:cs typeface="Arial" charset="0"/>
              </a:rPr>
              <a:t>∵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5 × 5 = 25]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1629689" y="1047750"/>
            <a:ext cx="1277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ii)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99856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2943225" y="1047750"/>
            <a:ext cx="1512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iii)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998001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4437754" y="1047750"/>
            <a:ext cx="1810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iv)  65766025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514349" y="1047750"/>
            <a:ext cx="1201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)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9801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0" name="Rectangle 209"/>
          <p:cNvSpPr/>
          <p:nvPr>
            <p:custDataLst>
              <p:tags r:id="rId11"/>
            </p:custDataLst>
          </p:nvPr>
        </p:nvSpPr>
        <p:spPr>
          <a:xfrm>
            <a:off x="1122904" y="3714750"/>
            <a:ext cx="3147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/>
                <a:cs typeface="Arial" charset="0"/>
              </a:rPr>
              <a:t>∵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 1 × 1 = 1 and 9 × 9 = 81]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211" name="Picture 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 t="25808" r="5625" b="20847"/>
          <a:stretch/>
        </p:blipFill>
        <p:spPr bwMode="auto">
          <a:xfrm>
            <a:off x="4595952" y="1530301"/>
            <a:ext cx="3909046" cy="2265556"/>
          </a:xfrm>
          <a:prstGeom prst="rect">
            <a:avLst/>
          </a:prstGeom>
          <a:noFill/>
          <a:ln w="9525">
            <a:solidFill>
              <a:srgbClr val="CC00CC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2" name="Picture 4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08" r="6875" b="20899"/>
          <a:stretch/>
        </p:blipFill>
        <p:spPr bwMode="auto">
          <a:xfrm>
            <a:off x="4572000" y="1560781"/>
            <a:ext cx="3932998" cy="2282014"/>
          </a:xfrm>
          <a:prstGeom prst="rect">
            <a:avLst/>
          </a:prstGeom>
          <a:noFill/>
          <a:ln w="9525">
            <a:solidFill>
              <a:srgbClr val="CC00CC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3" name="Picture 6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21533" r="2875" b="17065"/>
          <a:stretch/>
        </p:blipFill>
        <p:spPr bwMode="auto">
          <a:xfrm>
            <a:off x="4571569" y="1487628"/>
            <a:ext cx="3909046" cy="2389059"/>
          </a:xfrm>
          <a:prstGeom prst="rect">
            <a:avLst/>
          </a:prstGeom>
          <a:noFill/>
          <a:ln w="9525">
            <a:solidFill>
              <a:srgbClr val="CC00CC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4" name="Picture 4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t="25808" r="6875" b="20899"/>
          <a:stretch/>
        </p:blipFill>
        <p:spPr bwMode="auto">
          <a:xfrm>
            <a:off x="4583760" y="1566877"/>
            <a:ext cx="3909046" cy="2268116"/>
          </a:xfrm>
          <a:prstGeom prst="rect">
            <a:avLst/>
          </a:prstGeom>
          <a:noFill/>
          <a:ln w="9525">
            <a:solidFill>
              <a:srgbClr val="CC00CC"/>
            </a:solidFill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88" name="Curved Up Arrow 187"/>
          <p:cNvSpPr/>
          <p:nvPr/>
        </p:nvSpPr>
        <p:spPr>
          <a:xfrm flipV="1">
            <a:off x="7124053" y="2264265"/>
            <a:ext cx="316208" cy="97820"/>
          </a:xfrm>
          <a:prstGeom prst="curvedUpArrow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9" name="Curved Up Arrow 188"/>
          <p:cNvSpPr/>
          <p:nvPr/>
        </p:nvSpPr>
        <p:spPr>
          <a:xfrm flipH="1">
            <a:off x="7109728" y="2834137"/>
            <a:ext cx="351285" cy="95084"/>
          </a:xfrm>
          <a:prstGeom prst="curvedUpArrow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7065475" y="2392595"/>
            <a:ext cx="90963" cy="100140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7071595" y="2502714"/>
            <a:ext cx="84843" cy="92478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7085444" y="2606794"/>
            <a:ext cx="70114" cy="101141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7077287" y="2725036"/>
            <a:ext cx="67378" cy="101141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7044334" y="2392720"/>
            <a:ext cx="112104" cy="104206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95" name="Rounded Rectangle 194"/>
          <p:cNvSpPr/>
          <p:nvPr/>
        </p:nvSpPr>
        <p:spPr>
          <a:xfrm>
            <a:off x="7044334" y="2502714"/>
            <a:ext cx="112104" cy="92478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7085444" y="2606794"/>
            <a:ext cx="70114" cy="101141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7077287" y="2725036"/>
            <a:ext cx="67378" cy="101141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7044334" y="2392720"/>
            <a:ext cx="112104" cy="104206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7044334" y="2502714"/>
            <a:ext cx="112104" cy="92478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200" name="Rounded Rectangle 199"/>
          <p:cNvSpPr/>
          <p:nvPr/>
        </p:nvSpPr>
        <p:spPr>
          <a:xfrm>
            <a:off x="7085444" y="2606794"/>
            <a:ext cx="70114" cy="101141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7077287" y="2725036"/>
            <a:ext cx="67378" cy="101141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7062718" y="2392565"/>
            <a:ext cx="93720" cy="99149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7085122" y="2502714"/>
            <a:ext cx="71316" cy="92478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7085444" y="2606794"/>
            <a:ext cx="70114" cy="101141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  <p:sp>
        <p:nvSpPr>
          <p:cNvPr id="205" name="Rounded Rectangle 204"/>
          <p:cNvSpPr/>
          <p:nvPr/>
        </p:nvSpPr>
        <p:spPr>
          <a:xfrm>
            <a:off x="7077287" y="2727009"/>
            <a:ext cx="67378" cy="97195"/>
          </a:xfrm>
          <a:prstGeom prst="roundRect">
            <a:avLst/>
          </a:prstGeom>
          <a:noFill/>
          <a:ln w="9525">
            <a:solidFill>
              <a:srgbClr val="2525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lt1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1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2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206" grpId="0"/>
      <p:bldP spid="207" grpId="0"/>
      <p:bldP spid="208" grpId="0"/>
      <p:bldP spid="209" grpId="0"/>
      <p:bldP spid="210" grpId="0"/>
      <p:bldP spid="188" grpId="0" animBg="1"/>
      <p:bldP spid="188" grpId="1" animBg="1"/>
      <p:bldP spid="188" grpId="2" animBg="1"/>
      <p:bldP spid="188" grpId="3" animBg="1"/>
      <p:bldP spid="188" grpId="4" animBg="1"/>
      <p:bldP spid="188" grpId="5" animBg="1"/>
      <p:bldP spid="188" grpId="6" animBg="1"/>
      <p:bldP spid="189" grpId="0" animBg="1"/>
      <p:bldP spid="189" grpId="1" animBg="1"/>
      <p:bldP spid="189" grpId="2" animBg="1"/>
      <p:bldP spid="189" grpId="3" animBg="1"/>
      <p:bldP spid="189" grpId="4" animBg="1"/>
      <p:bldP spid="189" grpId="5" animBg="1"/>
      <p:bldP spid="189" grpId="6" animBg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98" grpId="0" animBg="1"/>
      <p:bldP spid="198" grpId="1" animBg="1"/>
      <p:bldP spid="199" grpId="0" animBg="1"/>
      <p:bldP spid="199" grpId="1" animBg="1"/>
      <p:bldP spid="200" grpId="0" animBg="1"/>
      <p:bldP spid="200" grpId="1" animBg="1"/>
      <p:bldP spid="201" grpId="0" animBg="1"/>
      <p:bldP spid="201" grpId="1" animBg="1"/>
      <p:bldP spid="202" grpId="0" animBg="1"/>
      <p:bldP spid="202" grpId="1" animBg="1"/>
      <p:bldP spid="203" grpId="0" animBg="1"/>
      <p:bldP spid="203" grpId="1" animBg="1"/>
      <p:bldP spid="204" grpId="0" animBg="1"/>
      <p:bldP spid="204" grpId="1" animBg="1"/>
      <p:bldP spid="205" grpId="0" animBg="1"/>
      <p:bldP spid="205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9" y="361950"/>
            <a:ext cx="4989288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Without doing any calculation find the numbers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which are surely not perfect squares.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3975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46" name="Round Diagonal Corner Rectangle 45"/>
          <p:cNvSpPr/>
          <p:nvPr/>
        </p:nvSpPr>
        <p:spPr>
          <a:xfrm>
            <a:off x="805256" y="1581150"/>
            <a:ext cx="4526733" cy="2514600"/>
          </a:xfrm>
          <a:prstGeom prst="round2DiagRect">
            <a:avLst>
              <a:gd name="adj1" fmla="val 12449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dk1"/>
                </a:solidFill>
                <a:latin typeface="Bookman Old Style" pitchFamily="18" charset="0"/>
                <a:ea typeface="Cambria Math" panose="02040503050406030204" pitchFamily="18" charset="0"/>
              </a:rPr>
              <a:t>  </a:t>
            </a:r>
          </a:p>
        </p:txBody>
      </p:sp>
      <p:sp>
        <p:nvSpPr>
          <p:cNvPr id="47" name="Rectangle 46"/>
          <p:cNvSpPr/>
          <p:nvPr>
            <p:custDataLst>
              <p:tags r:id="rId1"/>
            </p:custDataLst>
          </p:nvPr>
        </p:nvSpPr>
        <p:spPr>
          <a:xfrm>
            <a:off x="805472" y="1765910"/>
            <a:ext cx="6411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Sol.</a:t>
            </a:r>
          </a:p>
        </p:txBody>
      </p:sp>
      <p:sp>
        <p:nvSpPr>
          <p:cNvPr id="48" name="Rectangle 47"/>
          <p:cNvSpPr/>
          <p:nvPr>
            <p:custDataLst>
              <p:tags r:id="rId2"/>
            </p:custDataLst>
          </p:nvPr>
        </p:nvSpPr>
        <p:spPr>
          <a:xfrm>
            <a:off x="1271960" y="2327052"/>
            <a:ext cx="3988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  153, cannot be a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9" name="Rectangle 48"/>
          <p:cNvSpPr/>
          <p:nvPr>
            <p:custDataLst>
              <p:tags r:id="rId3"/>
            </p:custDataLst>
          </p:nvPr>
        </p:nvSpPr>
        <p:spPr>
          <a:xfrm>
            <a:off x="1271960" y="2724103"/>
            <a:ext cx="39858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257,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cannot be a perfect square.</a:t>
            </a:r>
          </a:p>
        </p:txBody>
      </p:sp>
      <p:sp>
        <p:nvSpPr>
          <p:cNvPr id="50" name="Rectangle 49"/>
          <p:cNvSpPr/>
          <p:nvPr>
            <p:custDataLst>
              <p:tags r:id="rId4"/>
            </p:custDataLst>
          </p:nvPr>
        </p:nvSpPr>
        <p:spPr>
          <a:xfrm>
            <a:off x="1271960" y="3121154"/>
            <a:ext cx="4065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(iii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408,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cannot be a perfect square.</a:t>
            </a:r>
          </a:p>
        </p:txBody>
      </p:sp>
      <p:sp>
        <p:nvSpPr>
          <p:cNvPr id="51" name="Rectangle 50"/>
          <p:cNvSpPr/>
          <p:nvPr>
            <p:custDataLst>
              <p:tags r:id="rId5"/>
            </p:custDataLst>
          </p:nvPr>
        </p:nvSpPr>
        <p:spPr>
          <a:xfrm>
            <a:off x="1271960" y="3518205"/>
            <a:ext cx="3680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(iv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441, can be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a perfect square.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334000" y="1466161"/>
            <a:ext cx="2011836" cy="632070"/>
            <a:chOff x="5377600" y="2958540"/>
            <a:chExt cx="2242945" cy="632070"/>
          </a:xfrm>
        </p:grpSpPr>
        <p:sp>
          <p:nvSpPr>
            <p:cNvPr id="53" name="Round Diagonal Corner Rectangle 52"/>
            <p:cNvSpPr/>
            <p:nvPr/>
          </p:nvSpPr>
          <p:spPr>
            <a:xfrm>
              <a:off x="5467684" y="2969795"/>
              <a:ext cx="2075383" cy="620815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77600" y="2958540"/>
              <a:ext cx="22429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7C80"/>
                  </a:solidFill>
                  <a:latin typeface="Bookman Old Style" pitchFamily="18" charset="0"/>
                  <a:ea typeface="Cambria Math" pitchFamily="18" charset="0"/>
                </a:rPr>
                <a:t>But here the </a:t>
              </a:r>
            </a:p>
            <a:p>
              <a:pPr algn="ctr"/>
              <a:r>
                <a:rPr lang="en-US" sz="1600" b="1" dirty="0" smtClean="0">
                  <a:solidFill>
                    <a:srgbClr val="FF7C80"/>
                  </a:solidFill>
                  <a:latin typeface="Bookman Old Style" pitchFamily="18" charset="0"/>
                  <a:ea typeface="Cambria Math" pitchFamily="18" charset="0"/>
                </a:rPr>
                <a:t>ending digits are</a:t>
              </a:r>
              <a:endParaRPr lang="en-US" sz="1600" b="1" dirty="0">
                <a:solidFill>
                  <a:srgbClr val="FF7C8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1257408" y="1114873"/>
            <a:ext cx="193989" cy="204307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435002" y="1108788"/>
            <a:ext cx="199867" cy="212603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772059" y="1094296"/>
            <a:ext cx="199867" cy="212603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334000" y="1466161"/>
            <a:ext cx="1996975" cy="624882"/>
            <a:chOff x="5099001" y="3797791"/>
            <a:chExt cx="2226379" cy="422846"/>
          </a:xfrm>
        </p:grpSpPr>
        <p:sp>
          <p:nvSpPr>
            <p:cNvPr id="59" name="Round Diagonal Corner Rectangle 58"/>
            <p:cNvSpPr/>
            <p:nvPr/>
          </p:nvSpPr>
          <p:spPr>
            <a:xfrm>
              <a:off x="5215539" y="3799601"/>
              <a:ext cx="2029931" cy="421036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99001" y="3797791"/>
              <a:ext cx="2226379" cy="39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7C80"/>
                  </a:solidFill>
                  <a:latin typeface="Bookman Old Style" pitchFamily="18" charset="0"/>
                  <a:ea typeface="Cambria Math" pitchFamily="18" charset="0"/>
                </a:rPr>
                <a:t>But here the </a:t>
              </a:r>
            </a:p>
            <a:p>
              <a:pPr algn="ctr"/>
              <a:r>
                <a:rPr lang="en-US" sz="1600" b="1" dirty="0" smtClean="0">
                  <a:solidFill>
                    <a:srgbClr val="FF7C80"/>
                  </a:solidFill>
                  <a:latin typeface="Bookman Old Style" pitchFamily="18" charset="0"/>
                  <a:ea typeface="Cambria Math" pitchFamily="18" charset="0"/>
                </a:rPr>
                <a:t>ending digit is 1 </a:t>
              </a:r>
              <a:endParaRPr lang="en-US" sz="1600" b="1" dirty="0">
                <a:solidFill>
                  <a:srgbClr val="FF7C80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61" name="Rounded Rectangle 60"/>
          <p:cNvSpPr/>
          <p:nvPr/>
        </p:nvSpPr>
        <p:spPr>
          <a:xfrm>
            <a:off x="5241581" y="1108787"/>
            <a:ext cx="199867" cy="212603"/>
          </a:xfrm>
          <a:prstGeom prst="roundRect">
            <a:avLst/>
          </a:prstGeom>
          <a:solidFill>
            <a:srgbClr val="CC0099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Bookman Old Style" pitchFamily="18" charset="0"/>
            </a:endParaRPr>
          </a:p>
        </p:txBody>
      </p:sp>
      <p:sp>
        <p:nvSpPr>
          <p:cNvPr id="62" name="Rectangle 61"/>
          <p:cNvSpPr/>
          <p:nvPr>
            <p:custDataLst>
              <p:tags r:id="rId6"/>
            </p:custDataLst>
          </p:nvPr>
        </p:nvSpPr>
        <p:spPr>
          <a:xfrm>
            <a:off x="1312879" y="1689710"/>
            <a:ext cx="4021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We know that the ending digit of perfect square is 0, 1, 4, 5, 6 and 9.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692891" y="1047750"/>
            <a:ext cx="12772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ii)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257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47633" y="1047750"/>
            <a:ext cx="15126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iii)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408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37754" y="1047750"/>
            <a:ext cx="18106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iv)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441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4349" y="1047750"/>
            <a:ext cx="1201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)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153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307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6" grpId="0" animBg="1"/>
      <p:bldP spid="47" grpId="0"/>
      <p:bldP spid="48" grpId="0"/>
      <p:bldP spid="49" grpId="0"/>
      <p:bldP spid="50" grpId="0"/>
      <p:bldP spid="51" grpId="0"/>
      <p:bldP spid="55" grpId="0" animBg="1"/>
      <p:bldP spid="56" grpId="0" animBg="1"/>
      <p:bldP spid="57" grpId="0" animBg="1"/>
      <p:bldP spid="61" grpId="0" animBg="1"/>
      <p:bldP spid="62" grpId="0"/>
      <p:bldP spid="63" grpId="0"/>
      <p:bldP spid="64" grpId="0"/>
      <p:bldP spid="65" grpId="0"/>
      <p:bldP spid="6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D:\d drive\MJ WORK\Pooja mam (physics)\State board\9th state board\Sound\Gray-plain-website-background.jpg"/>
          <p:cNvPicPr>
            <a:picLocks noChangeAspect="1" noChangeArrowheads="1"/>
          </p:cNvPicPr>
          <p:nvPr/>
        </p:nvPicPr>
        <p:blipFill>
          <a:blip r:embed="rId4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4" y="-2286"/>
            <a:ext cx="9152129" cy="51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7" name="TextBox 66"/>
          <p:cNvSpPr txBox="1"/>
          <p:nvPr>
            <p:custDataLst>
              <p:tags r:id="rId1"/>
            </p:custDataLst>
          </p:nvPr>
        </p:nvSpPr>
        <p:spPr>
          <a:xfrm>
            <a:off x="459125" y="2190750"/>
            <a:ext cx="7620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2800" b="1" spc="50">
                <a:ln w="11430"/>
                <a:solidFill>
                  <a:srgbClr val="CC00CC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  <a:cs typeface="Arial" charset="0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68" name="TextBox 67"/>
          <p:cNvSpPr txBox="1"/>
          <p:nvPr>
            <p:custDataLst>
              <p:tags r:id="rId2"/>
            </p:custDataLst>
          </p:nvPr>
        </p:nvSpPr>
        <p:spPr>
          <a:xfrm>
            <a:off x="4321764" y="2408840"/>
            <a:ext cx="76248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spc="50" dirty="0">
                <a:ln w="11430"/>
                <a:solidFill>
                  <a:srgbClr val="CC00CC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49</a:t>
            </a:r>
          </a:p>
        </p:txBody>
      </p:sp>
      <p:sp>
        <p:nvSpPr>
          <p:cNvPr id="72" name="TextBox 71"/>
          <p:cNvSpPr txBox="1"/>
          <p:nvPr>
            <p:custDataLst>
              <p:tags r:id="rId3"/>
            </p:custDataLst>
          </p:nvPr>
        </p:nvSpPr>
        <p:spPr>
          <a:xfrm>
            <a:off x="1308009" y="4044800"/>
            <a:ext cx="568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is used to denote Square root of any number.</a:t>
            </a:r>
            <a:endParaRPr lang="en-US" b="1" dirty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3" name="TextBox 72"/>
          <p:cNvSpPr txBox="1"/>
          <p:nvPr>
            <p:custDataLst>
              <p:tags r:id="rId4"/>
            </p:custDataLst>
          </p:nvPr>
        </p:nvSpPr>
        <p:spPr>
          <a:xfrm>
            <a:off x="641130" y="44425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7</a:t>
            </a:r>
            <a:r>
              <a:rPr lang="en-US" b="1" baseline="30000" dirty="0" smtClean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ea typeface="Cambria Math" pitchFamily="18" charset="0"/>
              </a:rPr>
              <a:t>2</a:t>
            </a:r>
            <a:endParaRPr lang="en-US" b="1" baseline="30000" dirty="0">
              <a:solidFill>
                <a:srgbClr val="C30F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4" name="TextBox 73"/>
          <p:cNvSpPr txBox="1"/>
          <p:nvPr>
            <p:custDataLst>
              <p:tags r:id="rId5"/>
            </p:custDataLst>
          </p:nvPr>
        </p:nvSpPr>
        <p:spPr>
          <a:xfrm>
            <a:off x="2356301" y="443338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5" name="TextBox 74"/>
          <p:cNvSpPr txBox="1"/>
          <p:nvPr>
            <p:custDataLst>
              <p:tags r:id="rId6"/>
            </p:custDataLst>
          </p:nvPr>
        </p:nvSpPr>
        <p:spPr>
          <a:xfrm>
            <a:off x="1021080" y="44425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  <a:latin typeface="Bookman Old Style" pitchFamily="18" charset="0"/>
                <a:ea typeface="Cambria Math" pitchFamily="18" charset="0"/>
              </a:rPr>
              <a:t>=</a:t>
            </a:r>
            <a:endParaRPr lang="en-US" b="1" dirty="0">
              <a:solidFill>
                <a:srgbClr val="FFFF99"/>
              </a:solidFill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6" name="TextBox 75"/>
          <p:cNvSpPr txBox="1"/>
          <p:nvPr>
            <p:custDataLst>
              <p:tags r:id="rId7"/>
            </p:custDataLst>
          </p:nvPr>
        </p:nvSpPr>
        <p:spPr>
          <a:xfrm>
            <a:off x="1259478" y="4442590"/>
            <a:ext cx="5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49</a:t>
            </a:r>
            <a:endParaRPr lang="en-US" b="1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77" name="TextBox 76"/>
          <p:cNvSpPr txBox="1"/>
          <p:nvPr>
            <p:custDataLst>
              <p:tags r:id="rId8"/>
            </p:custDataLst>
          </p:nvPr>
        </p:nvSpPr>
        <p:spPr>
          <a:xfrm>
            <a:off x="2625178" y="4433383"/>
            <a:ext cx="348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7</a:t>
            </a:r>
            <a:endParaRPr lang="en-US" b="1" baseline="30000" dirty="0">
              <a:solidFill>
                <a:srgbClr val="FFFF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>
                <p:custDataLst>
                  <p:tags r:id="rId9"/>
                </p:custDataLst>
              </p:nvPr>
            </p:nvSpPr>
            <p:spPr>
              <a:xfrm>
                <a:off x="512380" y="4009040"/>
                <a:ext cx="951799" cy="407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30F9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cs typeface="Arial" charset="0"/>
                        </a:rPr>
                        <m:t>"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solidFill>
                                <a:srgbClr val="C30F9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solidFill>
                                <a:srgbClr val="C30F9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  <m:t>      </m:t>
                          </m:r>
                        </m:e>
                      </m:rad>
                      <m:r>
                        <a:rPr lang="en-US" b="1" i="1" smtClean="0">
                          <a:solidFill>
                            <a:srgbClr val="C30F9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cs typeface="Arial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C30F9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cs typeface="Arial" charset="0"/>
                        </a:rPr>
                        <m:t>"</m:t>
                      </m:r>
                    </m:oMath>
                  </m:oMathPara>
                </a14:m>
                <a:endParaRPr lang="en-US" dirty="0">
                  <a:solidFill>
                    <a:srgbClr val="C30F9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3"/>
                </p:custDataLst>
              </p:nvPr>
            </p:nvSpPr>
            <p:spPr>
              <a:xfrm>
                <a:off x="512380" y="4009040"/>
                <a:ext cx="951799" cy="407869"/>
              </a:xfrm>
              <a:prstGeom prst="rect">
                <a:avLst/>
              </a:prstGeom>
              <a:blipFill rotWithShape="1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>
                <p:custDataLst>
                  <p:tags r:id="rId10"/>
                </p:custDataLst>
              </p:nvPr>
            </p:nvSpPr>
            <p:spPr>
              <a:xfrm>
                <a:off x="1783830" y="4409633"/>
                <a:ext cx="736997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1" i="1" smtClean="0">
                              <a:solidFill>
                                <a:srgbClr val="C30F9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solidFill>
                                <a:srgbClr val="C30F9C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itchFamily="18" charset="0"/>
                              <a:ea typeface="Cambria Math" pitchFamily="18" charset="0"/>
                              <a:cs typeface="Arial" charset="0"/>
                            </a:rPr>
                            <m:t>𝟒𝟗</m:t>
                          </m:r>
                        </m:e>
                      </m:rad>
                      <m:r>
                        <a:rPr lang="en-US" b="1" i="1" smtClean="0">
                          <a:solidFill>
                            <a:srgbClr val="C30F9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cs typeface="Arial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C30F9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5"/>
                </p:custDataLst>
              </p:nvPr>
            </p:nvSpPr>
            <p:spPr>
              <a:xfrm>
                <a:off x="1783830" y="4409633"/>
                <a:ext cx="736997" cy="401970"/>
              </a:xfrm>
              <a:prstGeom prst="rect">
                <a:avLst/>
              </a:prstGeom>
              <a:blipFill rotWithShape="1">
                <a:blip r:embed="rId4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/>
          <p:cNvGrpSpPr/>
          <p:nvPr/>
        </p:nvGrpSpPr>
        <p:grpSpPr>
          <a:xfrm>
            <a:off x="1448734" y="1846772"/>
            <a:ext cx="1543127" cy="616579"/>
            <a:chOff x="-794083" y="212974"/>
            <a:chExt cx="1745280" cy="590127"/>
          </a:xfrm>
        </p:grpSpPr>
        <p:sp>
          <p:nvSpPr>
            <p:cNvPr id="85" name="Rounded Rectangle 84"/>
            <p:cNvSpPr/>
            <p:nvPr>
              <p:custDataLst>
                <p:tags r:id="rId37"/>
              </p:custDataLst>
            </p:nvPr>
          </p:nvSpPr>
          <p:spPr>
            <a:xfrm>
              <a:off x="-794083" y="220567"/>
              <a:ext cx="1741213" cy="582534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86" name="Rectangle 85"/>
            <p:cNvSpPr/>
            <p:nvPr>
              <p:custDataLst>
                <p:tags r:id="rId38"/>
              </p:custDataLst>
            </p:nvPr>
          </p:nvSpPr>
          <p:spPr>
            <a:xfrm>
              <a:off x="-746134" y="212974"/>
              <a:ext cx="1697331" cy="559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Let us take </a:t>
              </a:r>
            </a:p>
            <a:p>
              <a:pPr algn="ctr"/>
              <a:r>
                <a:rPr lang="en-US" sz="16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number “7”</a:t>
              </a:r>
              <a:endParaRPr lang="en-US" sz="16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520070" y="2159102"/>
            <a:ext cx="2441424" cy="608497"/>
            <a:chOff x="304400" y="307939"/>
            <a:chExt cx="2020874" cy="608497"/>
          </a:xfrm>
        </p:grpSpPr>
        <p:sp>
          <p:nvSpPr>
            <p:cNvPr id="51" name="Rounded Rectangle 50"/>
            <p:cNvSpPr/>
            <p:nvPr>
              <p:custDataLst>
                <p:tags r:id="rId35"/>
              </p:custDataLst>
            </p:nvPr>
          </p:nvSpPr>
          <p:spPr>
            <a:xfrm>
              <a:off x="304400" y="307939"/>
              <a:ext cx="2020874" cy="608497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52" name="Rectangle 51"/>
            <p:cNvSpPr/>
            <p:nvPr>
              <p:custDataLst>
                <p:tags r:id="rId36"/>
              </p:custDataLst>
            </p:nvPr>
          </p:nvSpPr>
          <p:spPr>
            <a:xfrm>
              <a:off x="309244" y="316421"/>
              <a:ext cx="2007620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Square root is other </a:t>
              </a:r>
            </a:p>
            <a:p>
              <a:pPr algn="ctr"/>
              <a:r>
                <a:rPr lang="en-US" sz="1600" b="1" dirty="0" smtClean="0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way round</a:t>
              </a:r>
              <a:endParaRPr lang="en-US" sz="1600" b="1" dirty="0">
                <a:solidFill>
                  <a:srgbClr val="FF7C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  <p:sp>
        <p:nvSpPr>
          <p:cNvPr id="95" name="Oval 94"/>
          <p:cNvSpPr/>
          <p:nvPr>
            <p:custDataLst>
              <p:tags r:id="rId11"/>
            </p:custDataLst>
          </p:nvPr>
        </p:nvSpPr>
        <p:spPr>
          <a:xfrm>
            <a:off x="605766" y="2202949"/>
            <a:ext cx="457200" cy="457200"/>
          </a:xfrm>
          <a:prstGeom prst="ellipse">
            <a:avLst/>
          </a:prstGeom>
          <a:solidFill>
            <a:srgbClr val="FF505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7</a:t>
            </a:r>
            <a:endParaRPr 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>
            <p:custDataLst>
              <p:tags r:id="rId12"/>
            </p:custDataLst>
          </p:nvPr>
        </p:nvSpPr>
        <p:spPr>
          <a:xfrm>
            <a:off x="5277125" y="913213"/>
            <a:ext cx="1758098" cy="1411584"/>
          </a:xfrm>
          <a:prstGeom prst="roundRect">
            <a:avLst>
              <a:gd name="adj" fmla="val 9788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026" name="Picture 2" descr="C:\Users\MT-Educare\Desktop\Richa mam\A27-CurvedArrow-DarkRed-1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14906" y="1122645"/>
            <a:ext cx="1168685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>
            <p:custDataLst>
              <p:tags r:id="rId13"/>
            </p:custDataLst>
          </p:nvPr>
        </p:nvSpPr>
        <p:spPr>
          <a:xfrm>
            <a:off x="5482344" y="1352403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1" name="Rectangle 90"/>
          <p:cNvSpPr/>
          <p:nvPr>
            <p:custDataLst>
              <p:tags r:id="rId14"/>
            </p:custDataLst>
          </p:nvPr>
        </p:nvSpPr>
        <p:spPr>
          <a:xfrm>
            <a:off x="5729802" y="829513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Square</a:t>
            </a:r>
            <a:endParaRPr lang="en-US" sz="1600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2" name="Rectangle 91"/>
          <p:cNvSpPr/>
          <p:nvPr>
            <p:custDataLst>
              <p:tags r:id="rId15"/>
            </p:custDataLst>
          </p:nvPr>
        </p:nvSpPr>
        <p:spPr>
          <a:xfrm>
            <a:off x="6486567" y="1469726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4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93" name="Rectangle 92"/>
          <p:cNvSpPr/>
          <p:nvPr>
            <p:custDataLst>
              <p:tags r:id="rId16"/>
            </p:custDataLst>
          </p:nvPr>
        </p:nvSpPr>
        <p:spPr>
          <a:xfrm>
            <a:off x="5505994" y="1969883"/>
            <a:ext cx="1428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Square root</a:t>
            </a:r>
            <a:endParaRPr lang="en-US" sz="1600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94" name="Picture 2" descr="C:\Users\MT-Educare\Desktop\Richa mam\A27-CurvedArrow-DarkRed-1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510465" y="1656760"/>
            <a:ext cx="1168685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Oval 95"/>
          <p:cNvSpPr/>
          <p:nvPr>
            <p:custDataLst>
              <p:tags r:id="rId17"/>
            </p:custDataLst>
          </p:nvPr>
        </p:nvSpPr>
        <p:spPr>
          <a:xfrm>
            <a:off x="5502005" y="1393455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2</a:t>
            </a:r>
            <a:endParaRPr lang="en-US" sz="1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>
            <p:custDataLst>
              <p:tags r:id="rId18"/>
            </p:custDataLst>
          </p:nvPr>
        </p:nvSpPr>
        <p:spPr>
          <a:xfrm>
            <a:off x="5252599" y="2471301"/>
            <a:ext cx="1973414" cy="1483590"/>
          </a:xfrm>
          <a:prstGeom prst="roundRect">
            <a:avLst>
              <a:gd name="adj" fmla="val 8639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98" name="Picture 2" descr="C:\Users\MT-Educare\Desktop\Richa mam\A27-CurvedArrow-DarkRed-1.png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artisticPaintBrush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21129" y="2739886"/>
            <a:ext cx="1168685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>
            <p:custDataLst>
              <p:tags r:id="rId19"/>
            </p:custDataLst>
          </p:nvPr>
        </p:nvSpPr>
        <p:spPr>
          <a:xfrm>
            <a:off x="5588567" y="2969644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3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0" name="Rectangle 99"/>
          <p:cNvSpPr/>
          <p:nvPr>
            <p:custDataLst>
              <p:tags r:id="rId20"/>
            </p:custDataLst>
          </p:nvPr>
        </p:nvSpPr>
        <p:spPr>
          <a:xfrm>
            <a:off x="5836025" y="2446754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Square</a:t>
            </a:r>
            <a:endParaRPr lang="en-US" sz="1600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1" name="Rectangle 100"/>
          <p:cNvSpPr/>
          <p:nvPr>
            <p:custDataLst>
              <p:tags r:id="rId21"/>
            </p:custDataLst>
          </p:nvPr>
        </p:nvSpPr>
        <p:spPr>
          <a:xfrm>
            <a:off x="6580033" y="3086967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9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22"/>
            </p:custDataLst>
          </p:nvPr>
        </p:nvSpPr>
        <p:spPr>
          <a:xfrm>
            <a:off x="5612217" y="3587124"/>
            <a:ext cx="1428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Square root</a:t>
            </a:r>
            <a:endParaRPr lang="en-US" sz="1600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103" name="Picture 2" descr="C:\Users\MT-Educare\Desktop\Richa mam\A27-CurvedArrow-DarkRed-1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5616688" y="3274001"/>
            <a:ext cx="1168685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Oval 103"/>
          <p:cNvSpPr/>
          <p:nvPr>
            <p:custDataLst>
              <p:tags r:id="rId23"/>
            </p:custDataLst>
          </p:nvPr>
        </p:nvSpPr>
        <p:spPr>
          <a:xfrm>
            <a:off x="5614826" y="3013340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3</a:t>
            </a:r>
            <a:endParaRPr lang="en-US" sz="1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105" name="Rounded Rectangle 104"/>
          <p:cNvSpPr/>
          <p:nvPr>
            <p:custDataLst>
              <p:tags r:id="rId24"/>
            </p:custDataLst>
          </p:nvPr>
        </p:nvSpPr>
        <p:spPr>
          <a:xfrm>
            <a:off x="6748509" y="762992"/>
            <a:ext cx="1884920" cy="1439957"/>
          </a:xfrm>
          <a:prstGeom prst="roundRect">
            <a:avLst>
              <a:gd name="adj" fmla="val 890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  <a:latin typeface="Bookman Old Style" pitchFamily="18" charset="0"/>
              <a:ea typeface="Cambria Math" pitchFamily="18" charset="0"/>
            </a:endParaRPr>
          </a:p>
        </p:txBody>
      </p:sp>
      <p:pic>
        <p:nvPicPr>
          <p:cNvPr id="106" name="Picture 2" descr="C:\Users\MT-Educare\Desktop\Richa mam\A27-CurvedArrow-DarkRed-1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62401" y="1017090"/>
            <a:ext cx="1168685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/>
          <p:cNvSpPr/>
          <p:nvPr>
            <p:custDataLst>
              <p:tags r:id="rId25"/>
            </p:custDataLst>
          </p:nvPr>
        </p:nvSpPr>
        <p:spPr>
          <a:xfrm>
            <a:off x="7029839" y="1246848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4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8" name="Rectangle 107"/>
          <p:cNvSpPr/>
          <p:nvPr>
            <p:custDataLst>
              <p:tags r:id="rId26"/>
            </p:custDataLst>
          </p:nvPr>
        </p:nvSpPr>
        <p:spPr>
          <a:xfrm>
            <a:off x="7277297" y="723958"/>
            <a:ext cx="915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Square</a:t>
            </a:r>
            <a:endParaRPr lang="en-US" sz="1600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09" name="Rectangle 108"/>
          <p:cNvSpPr/>
          <p:nvPr>
            <p:custDataLst>
              <p:tags r:id="rId27"/>
            </p:custDataLst>
          </p:nvPr>
        </p:nvSpPr>
        <p:spPr>
          <a:xfrm>
            <a:off x="7949982" y="1364171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16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sp>
        <p:nvSpPr>
          <p:cNvPr id="110" name="Rectangle 109"/>
          <p:cNvSpPr/>
          <p:nvPr>
            <p:custDataLst>
              <p:tags r:id="rId28"/>
            </p:custDataLst>
          </p:nvPr>
        </p:nvSpPr>
        <p:spPr>
          <a:xfrm>
            <a:off x="7053489" y="1864328"/>
            <a:ext cx="1428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Square root</a:t>
            </a:r>
            <a:endParaRPr lang="en-US" sz="1600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</a:endParaRPr>
          </a:p>
        </p:txBody>
      </p:sp>
      <p:pic>
        <p:nvPicPr>
          <p:cNvPr id="111" name="Picture 2" descr="C:\Users\MT-Educare\Desktop\Richa mam\A27-CurvedArrow-DarkRed-1.png"/>
          <p:cNvPicPr>
            <a:picLocks noChangeAspect="1" noChangeArrowheads="1"/>
          </p:cNvPicPr>
          <p:nvPr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7057960" y="1551205"/>
            <a:ext cx="1168685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Oval 111"/>
          <p:cNvSpPr/>
          <p:nvPr>
            <p:custDataLst>
              <p:tags r:id="rId29"/>
            </p:custDataLst>
          </p:nvPr>
        </p:nvSpPr>
        <p:spPr>
          <a:xfrm>
            <a:off x="7065219" y="1274517"/>
            <a:ext cx="274320" cy="27432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smtClean="0">
                <a:solidFill>
                  <a:srgbClr val="0000FF"/>
                </a:solidFill>
                <a:latin typeface="Bookman Old Style" pitchFamily="18" charset="0"/>
              </a:rPr>
              <a:t>4</a:t>
            </a:r>
            <a:endParaRPr lang="en-US" sz="1200" b="1" dirty="0">
              <a:solidFill>
                <a:srgbClr val="0000FF"/>
              </a:solidFill>
              <a:latin typeface="Bookman Old Style" pitchFamily="18" charset="0"/>
            </a:endParaRPr>
          </a:p>
        </p:txBody>
      </p:sp>
      <p:sp>
        <p:nvSpPr>
          <p:cNvPr id="3" name="Rectangle 2"/>
          <p:cNvSpPr/>
          <p:nvPr>
            <p:custDataLst>
              <p:tags r:id="rId30"/>
            </p:custDataLst>
          </p:nvPr>
        </p:nvSpPr>
        <p:spPr>
          <a:xfrm>
            <a:off x="3433083" y="4044307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Square root 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816955" y="2762776"/>
            <a:ext cx="1523538" cy="413456"/>
            <a:chOff x="-887145" y="290055"/>
            <a:chExt cx="1723124" cy="395718"/>
          </a:xfrm>
        </p:grpSpPr>
        <p:sp>
          <p:nvSpPr>
            <p:cNvPr id="59" name="Rounded Rectangle 58"/>
            <p:cNvSpPr/>
            <p:nvPr>
              <p:custDataLst>
                <p:tags r:id="rId33"/>
              </p:custDataLst>
            </p:nvPr>
          </p:nvSpPr>
          <p:spPr>
            <a:xfrm>
              <a:off x="-887145" y="291214"/>
              <a:ext cx="1703238" cy="394559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60" name="Rectangle 59"/>
            <p:cNvSpPr/>
            <p:nvPr>
              <p:custDataLst>
                <p:tags r:id="rId34"/>
              </p:custDataLst>
            </p:nvPr>
          </p:nvSpPr>
          <p:spPr>
            <a:xfrm>
              <a:off x="-876246" y="290055"/>
              <a:ext cx="1712225" cy="3829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7 </a:t>
              </a:r>
              <a:r>
                <a:rPr lang="en-US" sz="20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  <a:cs typeface="Arial" charset="0"/>
                  <a:sym typeface="Symbol"/>
                </a:rPr>
                <a:t> </a:t>
              </a:r>
              <a:r>
                <a:rPr lang="en-US" sz="20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7 = 49</a:t>
              </a:r>
              <a:r>
                <a:rPr lang="en-US" sz="2000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sym typeface="Symbol"/>
                </a:rPr>
                <a:t> </a:t>
              </a:r>
              <a:r>
                <a:rPr lang="en-US" sz="20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 </a:t>
              </a:r>
              <a:endParaRPr lang="en-US" sz="20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52"/>
              <p:cNvSpPr txBox="1"/>
              <p:nvPr/>
            </p:nvSpPr>
            <p:spPr>
              <a:xfrm>
                <a:off x="2875317" y="290659"/>
                <a:ext cx="3802611" cy="419206"/>
              </a:xfrm>
              <a:prstGeom prst="round2DiagRect">
                <a:avLst>
                  <a:gd name="adj1" fmla="val 22770"/>
                  <a:gd name="adj2" fmla="val 0"/>
                </a:avLst>
              </a:prstGeom>
              <a:solidFill>
                <a:srgbClr val="00FFFF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1600" b="1">
                    <a:solidFill>
                      <a:srgbClr val="FF0066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 dirty="0" smtClean="0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800" dirty="0"/>
                          <m:t>(</m:t>
                        </m:r>
                        <m:r>
                          <m:rPr>
                            <m:nor/>
                          </m:rPr>
                          <a:rPr lang="en-US" sz="1800" dirty="0"/>
                          <m:t>𝑺𝒒𝒖𝒂𝒓𝒆</m:t>
                        </m:r>
                        <m:r>
                          <m:rPr>
                            <m:nor/>
                          </m:rPr>
                          <a:rPr lang="en-US" sz="1800" dirty="0"/>
                          <m:t> </m:t>
                        </m:r>
                        <m:r>
                          <m:rPr>
                            <m:nor/>
                          </m:rPr>
                          <a:rPr lang="en-US" sz="1800" dirty="0"/>
                          <m:t>𝑹𝒐𝒐𝒕</m:t>
                        </m:r>
                        <m:r>
                          <m:rPr>
                            <m:nor/>
                          </m:rPr>
                          <a:rPr lang="en-US" sz="1800" dirty="0"/>
                          <m:t>)</m:t>
                        </m:r>
                      </m:e>
                    </m:rad>
                  </m:oMath>
                </a14:m>
                <a:r>
                  <a:rPr lang="en-US" sz="1800" dirty="0" smtClean="0"/>
                  <a:t> of </a:t>
                </a:r>
                <a:r>
                  <a:rPr lang="en-US" sz="1800" dirty="0"/>
                  <a:t>a Number </a:t>
                </a:r>
              </a:p>
            </p:txBody>
          </p:sp>
        </mc:Choice>
        <mc:Fallback xmlns="">
          <p:sp>
            <p:nvSpPr>
              <p:cNvPr id="61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317" y="290659"/>
                <a:ext cx="3802611" cy="419206"/>
              </a:xfrm>
              <a:prstGeom prst="round2DiagRect">
                <a:avLst>
                  <a:gd name="adj1" fmla="val 22770"/>
                  <a:gd name="adj2" fmla="val 0"/>
                </a:avLst>
              </a:prstGeom>
              <a:blipFill rotWithShape="1">
                <a:blip r:embed="rId50"/>
                <a:stretch>
                  <a:fillRect b="-216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751922" y="1103206"/>
            <a:ext cx="4241929" cy="1249847"/>
            <a:chOff x="2103626" y="1234273"/>
            <a:chExt cx="4241929" cy="124984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cxnSp>
          <p:nvCxnSpPr>
            <p:cNvPr id="9" name="Straight Connector 8"/>
            <p:cNvCxnSpPr/>
            <p:nvPr/>
          </p:nvCxnSpPr>
          <p:spPr>
            <a:xfrm>
              <a:off x="2105710" y="1234273"/>
              <a:ext cx="4081730" cy="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423315" y="1552475"/>
              <a:ext cx="3446520" cy="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2424609" y="1549400"/>
              <a:ext cx="0" cy="630781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2103626" y="1238251"/>
              <a:ext cx="8563" cy="94574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6200000" flipH="1" flipV="1">
              <a:off x="2268409" y="2017998"/>
              <a:ext cx="0" cy="324365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5868341" y="1549400"/>
              <a:ext cx="0" cy="59944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184900" y="1234440"/>
              <a:ext cx="0" cy="91694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5715000" y="2146935"/>
              <a:ext cx="158115" cy="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6184900" y="2146935"/>
              <a:ext cx="158115" cy="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6031230" y="2150745"/>
              <a:ext cx="314325" cy="333375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 flipV="1">
              <a:off x="5718810" y="2145030"/>
              <a:ext cx="318135" cy="33528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>
            <p:custDataLst>
              <p:tags r:id="rId31"/>
            </p:custDataLst>
          </p:nvPr>
        </p:nvSpPr>
        <p:spPr>
          <a:xfrm>
            <a:off x="2334553" y="1080804"/>
            <a:ext cx="1266476" cy="3375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SQUARE</a:t>
            </a:r>
          </a:p>
        </p:txBody>
      </p:sp>
      <p:grpSp>
        <p:nvGrpSpPr>
          <p:cNvPr id="117" name="Group 116"/>
          <p:cNvGrpSpPr/>
          <p:nvPr/>
        </p:nvGrpSpPr>
        <p:grpSpPr>
          <a:xfrm flipH="1" flipV="1">
            <a:off x="582959" y="2748369"/>
            <a:ext cx="4241929" cy="1249847"/>
            <a:chOff x="2103626" y="1234273"/>
            <a:chExt cx="4241929" cy="1249847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cxnSp>
          <p:nvCxnSpPr>
            <p:cNvPr id="118" name="Straight Connector 117"/>
            <p:cNvCxnSpPr/>
            <p:nvPr/>
          </p:nvCxnSpPr>
          <p:spPr>
            <a:xfrm>
              <a:off x="2105710" y="1234273"/>
              <a:ext cx="4081730" cy="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423315" y="1552475"/>
              <a:ext cx="3446520" cy="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2424609" y="1549400"/>
              <a:ext cx="0" cy="630781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2103626" y="1238251"/>
              <a:ext cx="8563" cy="94574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16200000" flipH="1" flipV="1">
              <a:off x="2268409" y="2017998"/>
              <a:ext cx="0" cy="324365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5868341" y="1549400"/>
              <a:ext cx="0" cy="59944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6184900" y="1234440"/>
              <a:ext cx="0" cy="91694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5715000" y="2146935"/>
              <a:ext cx="158115" cy="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6184900" y="2146935"/>
              <a:ext cx="158115" cy="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>
              <a:off x="6031230" y="2150745"/>
              <a:ext cx="314325" cy="333375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 flipV="1">
              <a:off x="5718810" y="2145030"/>
              <a:ext cx="318135" cy="335280"/>
            </a:xfrm>
            <a:prstGeom prst="line">
              <a:avLst/>
            </a:prstGeom>
            <a:ln w="12700">
              <a:solidFill>
                <a:srgbClr val="00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Rectangle 128"/>
          <p:cNvSpPr/>
          <p:nvPr>
            <p:custDataLst>
              <p:tags r:id="rId32"/>
            </p:custDataLst>
          </p:nvPr>
        </p:nvSpPr>
        <p:spPr>
          <a:xfrm>
            <a:off x="1808985" y="3660687"/>
            <a:ext cx="1979686" cy="3375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SQUARE ROOT</a:t>
            </a:r>
            <a:endParaRPr lang="en-US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1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95" grpId="0" animBg="1"/>
      <p:bldP spid="88" grpId="0" animBg="1"/>
      <p:bldP spid="88" grpId="1" animBg="1"/>
      <p:bldP spid="2" grpId="0"/>
      <p:bldP spid="2" grpId="1"/>
      <p:bldP spid="91" grpId="0"/>
      <p:bldP spid="91" grpId="1"/>
      <p:bldP spid="92" grpId="0"/>
      <p:bldP spid="92" grpId="1"/>
      <p:bldP spid="93" grpId="0"/>
      <p:bldP spid="93" grpId="1"/>
      <p:bldP spid="96" grpId="0" animBg="1"/>
      <p:bldP spid="96" grpId="1" animBg="1"/>
      <p:bldP spid="97" grpId="0" animBg="1"/>
      <p:bldP spid="97" grpId="1" animBg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4" grpId="0" animBg="1"/>
      <p:bldP spid="104" grpId="1" animBg="1"/>
      <p:bldP spid="105" grpId="0" animBg="1"/>
      <p:bldP spid="105" grpId="1" animBg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2" grpId="0" animBg="1"/>
      <p:bldP spid="112" grpId="1" animBg="1"/>
      <p:bldP spid="3" grpId="0"/>
      <p:bldP spid="61" grpId="0" animBg="1"/>
      <p:bldP spid="116" grpId="0"/>
      <p:bldP spid="1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>
            <p:custDataLst>
              <p:tags r:id="rId1"/>
            </p:custDataLst>
          </p:nvPr>
        </p:nvSpPr>
        <p:spPr>
          <a:xfrm>
            <a:off x="458400" y="351465"/>
            <a:ext cx="3377848" cy="338554"/>
          </a:xfrm>
          <a:prstGeom prst="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Square Roots Of Positive Number</a:t>
            </a: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>
          <a:xfrm>
            <a:off x="2308175" y="840330"/>
            <a:ext cx="3410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What </a:t>
            </a:r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are square roots 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of </a:t>
            </a:r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64 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?</a:t>
            </a:r>
          </a:p>
        </p:txBody>
      </p:sp>
      <p:sp>
        <p:nvSpPr>
          <p:cNvPr id="6" name="Right Brace 5"/>
          <p:cNvSpPr/>
          <p:nvPr>
            <p:custDataLst>
              <p:tags r:id="rId3"/>
            </p:custDataLst>
          </p:nvPr>
        </p:nvSpPr>
        <p:spPr>
          <a:xfrm rot="16200000">
            <a:off x="3715228" y="-673124"/>
            <a:ext cx="423667" cy="4142135"/>
          </a:xfrm>
          <a:prstGeom prst="rightBrace">
            <a:avLst>
              <a:gd name="adj1" fmla="val 137384"/>
              <a:gd name="adj2" fmla="val 49954"/>
            </a:avLst>
          </a:prstGeom>
          <a:noFill/>
          <a:ln w="19050"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" name="Rectangle 6"/>
          <p:cNvSpPr/>
          <p:nvPr>
            <p:custDataLst>
              <p:tags r:id="rId4"/>
            </p:custDataLst>
          </p:nvPr>
        </p:nvSpPr>
        <p:spPr>
          <a:xfrm>
            <a:off x="2465182" y="2267155"/>
            <a:ext cx="7174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is 8</a:t>
            </a:r>
          </a:p>
        </p:txBody>
      </p:sp>
      <p:sp>
        <p:nvSpPr>
          <p:cNvPr id="9" name="Rectangle 8"/>
          <p:cNvSpPr/>
          <p:nvPr>
            <p:custDataLst>
              <p:tags r:id="rId5"/>
            </p:custDataLst>
          </p:nvPr>
        </p:nvSpPr>
        <p:spPr>
          <a:xfrm>
            <a:off x="477321" y="2267155"/>
            <a:ext cx="2117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Square root of 64 </a:t>
            </a:r>
          </a:p>
        </p:txBody>
      </p:sp>
      <p:sp>
        <p:nvSpPr>
          <p:cNvPr id="11" name="Rectangle 10"/>
          <p:cNvSpPr/>
          <p:nvPr>
            <p:custDataLst>
              <p:tags r:id="rId6"/>
            </p:custDataLst>
          </p:nvPr>
        </p:nvSpPr>
        <p:spPr>
          <a:xfrm>
            <a:off x="1787837" y="1733550"/>
            <a:ext cx="7184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 × 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" name="Rectangle 11"/>
          <p:cNvSpPr/>
          <p:nvPr>
            <p:custDataLst>
              <p:tags r:id="rId7"/>
            </p:custDataLst>
          </p:nvPr>
        </p:nvSpPr>
        <p:spPr>
          <a:xfrm>
            <a:off x="1510792" y="2013089"/>
            <a:ext cx="728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 8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" name="Rectangle 12"/>
          <p:cNvSpPr/>
          <p:nvPr>
            <p:custDataLst>
              <p:tags r:id="rId8"/>
            </p:custDataLst>
          </p:nvPr>
        </p:nvSpPr>
        <p:spPr>
          <a:xfrm>
            <a:off x="6564362" y="2267155"/>
            <a:ext cx="8924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is (– 8)</a:t>
            </a:r>
          </a:p>
        </p:txBody>
      </p:sp>
      <p:sp>
        <p:nvSpPr>
          <p:cNvPr id="15" name="Rectangle 14"/>
          <p:cNvSpPr/>
          <p:nvPr>
            <p:custDataLst>
              <p:tags r:id="rId9"/>
            </p:custDataLst>
          </p:nvPr>
        </p:nvSpPr>
        <p:spPr>
          <a:xfrm>
            <a:off x="4617720" y="2267155"/>
            <a:ext cx="2117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Square root of 64 </a:t>
            </a:r>
          </a:p>
        </p:txBody>
      </p:sp>
      <p:sp>
        <p:nvSpPr>
          <p:cNvPr id="16" name="Rectangle 15"/>
          <p:cNvSpPr/>
          <p:nvPr>
            <p:custDataLst>
              <p:tags r:id="rId10"/>
            </p:custDataLst>
          </p:nvPr>
        </p:nvSpPr>
        <p:spPr>
          <a:xfrm>
            <a:off x="5064760" y="1733550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64 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" name="Rectangle 16"/>
          <p:cNvSpPr/>
          <p:nvPr>
            <p:custDataLst>
              <p:tags r:id="rId11"/>
            </p:custDataLst>
          </p:nvPr>
        </p:nvSpPr>
        <p:spPr>
          <a:xfrm>
            <a:off x="5613524" y="1733550"/>
            <a:ext cx="1269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(- 8) × (- 8)</a:t>
            </a:r>
          </a:p>
        </p:txBody>
      </p:sp>
      <p:sp>
        <p:nvSpPr>
          <p:cNvPr id="18" name="Rectangle 17"/>
          <p:cNvSpPr/>
          <p:nvPr>
            <p:custDataLst>
              <p:tags r:id="rId12"/>
            </p:custDataLst>
          </p:nvPr>
        </p:nvSpPr>
        <p:spPr>
          <a:xfrm>
            <a:off x="5408618" y="2013089"/>
            <a:ext cx="8803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(- 8)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" name="Rectangle 18"/>
          <p:cNvSpPr/>
          <p:nvPr>
            <p:custDataLst>
              <p:tags r:id="rId13"/>
            </p:custDataLst>
          </p:nvPr>
        </p:nvSpPr>
        <p:spPr>
          <a:xfrm>
            <a:off x="1166469" y="2978150"/>
            <a:ext cx="3947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Thus, there are two square roots of 64.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These are 8 and (- 8)</a:t>
            </a:r>
          </a:p>
        </p:txBody>
      </p:sp>
      <p:sp>
        <p:nvSpPr>
          <p:cNvPr id="21" name="Rectangle 20"/>
          <p:cNvSpPr/>
          <p:nvPr>
            <p:custDataLst>
              <p:tags r:id="rId14"/>
            </p:custDataLst>
          </p:nvPr>
        </p:nvSpPr>
        <p:spPr>
          <a:xfrm>
            <a:off x="1200052" y="3623185"/>
            <a:ext cx="2490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79646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REMEMBER THIS :-</a:t>
            </a:r>
          </a:p>
        </p:txBody>
      </p:sp>
      <p:grpSp>
        <p:nvGrpSpPr>
          <p:cNvPr id="61" name="Group 60"/>
          <p:cNvGrpSpPr/>
          <p:nvPr>
            <p:custDataLst>
              <p:tags r:id="rId15"/>
            </p:custDataLst>
          </p:nvPr>
        </p:nvGrpSpPr>
        <p:grpSpPr>
          <a:xfrm>
            <a:off x="699091" y="3907553"/>
            <a:ext cx="5186003" cy="625577"/>
            <a:chOff x="2359417" y="4058580"/>
            <a:chExt cx="5397074" cy="625577"/>
          </a:xfrm>
        </p:grpSpPr>
        <p:sp>
          <p:nvSpPr>
            <p:cNvPr id="59" name="Rounded Rectangle 58"/>
            <p:cNvSpPr/>
            <p:nvPr>
              <p:custDataLst>
                <p:tags r:id="rId35"/>
              </p:custDataLst>
            </p:nvPr>
          </p:nvSpPr>
          <p:spPr>
            <a:xfrm>
              <a:off x="2359417" y="4078280"/>
              <a:ext cx="5159078" cy="605877"/>
            </a:xfrm>
            <a:prstGeom prst="roundRect">
              <a:avLst/>
            </a:prstGeom>
            <a:solidFill>
              <a:srgbClr val="00B0F0">
                <a:alpha val="62745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3" name="Rectangle 22"/>
            <p:cNvSpPr/>
            <p:nvPr>
              <p:custDataLst>
                <p:tags r:id="rId36"/>
              </p:custDataLst>
            </p:nvPr>
          </p:nvSpPr>
          <p:spPr>
            <a:xfrm>
              <a:off x="2426825" y="4058580"/>
              <a:ext cx="53296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Every positive number has two square roots.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i.e. one positive and the other negative.</a:t>
              </a:r>
            </a:p>
          </p:txBody>
        </p:sp>
      </p:grpSp>
      <p:sp>
        <p:nvSpPr>
          <p:cNvPr id="26" name="Rectangle 25"/>
          <p:cNvSpPr/>
          <p:nvPr>
            <p:custDataLst>
              <p:tags r:id="rId16"/>
            </p:custDataLst>
          </p:nvPr>
        </p:nvSpPr>
        <p:spPr>
          <a:xfrm>
            <a:off x="1518686" y="257793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</a:p>
        </p:txBody>
      </p:sp>
      <p:sp>
        <p:nvSpPr>
          <p:cNvPr id="27" name="Rectangle 26"/>
          <p:cNvSpPr/>
          <p:nvPr>
            <p:custDataLst>
              <p:tags r:id="rId17"/>
            </p:custDataLst>
          </p:nvPr>
        </p:nvSpPr>
        <p:spPr>
          <a:xfrm>
            <a:off x="1771058" y="25717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" name="Rectangle 28"/>
          <p:cNvSpPr/>
          <p:nvPr>
            <p:custDataLst>
              <p:tags r:id="rId18"/>
            </p:custDataLst>
          </p:nvPr>
        </p:nvSpPr>
        <p:spPr>
          <a:xfrm>
            <a:off x="5406484" y="25717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</a:p>
        </p:txBody>
      </p:sp>
      <p:sp>
        <p:nvSpPr>
          <p:cNvPr id="30" name="Rectangle 29"/>
          <p:cNvSpPr/>
          <p:nvPr>
            <p:custDataLst>
              <p:tags r:id="rId19"/>
            </p:custDataLst>
          </p:nvPr>
        </p:nvSpPr>
        <p:spPr>
          <a:xfrm>
            <a:off x="5609590" y="2571750"/>
            <a:ext cx="625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(– 8)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ea typeface="Cambria Math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>
                <p:custDataLst>
                  <p:tags r:id="rId20"/>
                </p:custDataLst>
              </p:nvPr>
            </p:nvSpPr>
            <p:spPr>
              <a:xfrm>
                <a:off x="989324" y="2548890"/>
                <a:ext cx="676916" cy="367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  <m:t>𝟔𝟒</m:t>
                          </m:r>
                        </m:e>
                      </m:rad>
                      <m:r>
                        <a:rPr lang="en-US" sz="1600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cs typeface="Arial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9"/>
                </p:custDataLst>
              </p:nvPr>
            </p:nvSpPr>
            <p:spPr>
              <a:xfrm>
                <a:off x="989324" y="2548890"/>
                <a:ext cx="676916" cy="367601"/>
              </a:xfrm>
              <a:prstGeom prst="rect">
                <a:avLst/>
              </a:prstGeom>
              <a:blipFill rotWithShape="1">
                <a:blip r:embed="rId4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>
                <p:custDataLst>
                  <p:tags r:id="rId21"/>
                </p:custDataLst>
              </p:nvPr>
            </p:nvSpPr>
            <p:spPr>
              <a:xfrm>
                <a:off x="4883144" y="2571750"/>
                <a:ext cx="676916" cy="367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  <m:t>𝟔𝟒</m:t>
                          </m:r>
                        </m:e>
                      </m:rad>
                      <m:r>
                        <a:rPr lang="en-US" sz="1600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cs typeface="Arial" charset="0"/>
                        </a:rPr>
                        <m:t> 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1"/>
                </p:custDataLst>
              </p:nvPr>
            </p:nvSpPr>
            <p:spPr>
              <a:xfrm>
                <a:off x="4883144" y="2571750"/>
                <a:ext cx="676916" cy="367601"/>
              </a:xfrm>
              <a:prstGeom prst="rect">
                <a:avLst/>
              </a:prstGeom>
              <a:blipFill rotWithShape="1">
                <a:blip r:embed="rId4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>
            <p:custDataLst>
              <p:tags r:id="rId22"/>
            </p:custDataLst>
          </p:nvPr>
        </p:nvSpPr>
        <p:spPr>
          <a:xfrm>
            <a:off x="1158240" y="1733550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64 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" name="Rectangle 1"/>
          <p:cNvSpPr/>
          <p:nvPr>
            <p:custDataLst>
              <p:tags r:id="rId23"/>
            </p:custDataLst>
          </p:nvPr>
        </p:nvSpPr>
        <p:spPr>
          <a:xfrm>
            <a:off x="459668" y="350375"/>
            <a:ext cx="1483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Square Roots </a:t>
            </a:r>
            <a:endParaRPr lang="en-US" sz="1600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7" name="Rectangle 36"/>
          <p:cNvSpPr/>
          <p:nvPr>
            <p:custDataLst>
              <p:tags r:id="rId24"/>
            </p:custDataLst>
          </p:nvPr>
        </p:nvSpPr>
        <p:spPr>
          <a:xfrm>
            <a:off x="2040084" y="351697"/>
            <a:ext cx="17764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Positive </a:t>
            </a:r>
            <a:r>
              <a:rPr lang="en-US" sz="16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Number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013668" y="1684256"/>
            <a:ext cx="1645159" cy="560852"/>
            <a:chOff x="-693289" y="255635"/>
            <a:chExt cx="1586903" cy="536793"/>
          </a:xfrm>
        </p:grpSpPr>
        <p:sp>
          <p:nvSpPr>
            <p:cNvPr id="43" name="Rounded Rectangle 42"/>
            <p:cNvSpPr/>
            <p:nvPr>
              <p:custDataLst>
                <p:tags r:id="rId33"/>
              </p:custDataLst>
            </p:nvPr>
          </p:nvSpPr>
          <p:spPr>
            <a:xfrm>
              <a:off x="-693289" y="263402"/>
              <a:ext cx="1586903" cy="529026"/>
            </a:xfrm>
            <a:prstGeom prst="round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44" name="Rectangle 43"/>
            <p:cNvSpPr/>
            <p:nvPr>
              <p:custDataLst>
                <p:tags r:id="rId34"/>
              </p:custDataLst>
            </p:nvPr>
          </p:nvSpPr>
          <p:spPr>
            <a:xfrm>
              <a:off x="-633654" y="255635"/>
              <a:ext cx="1452227" cy="5302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Any number</a:t>
              </a:r>
            </a:p>
            <a:p>
              <a:pPr algn="ctr"/>
              <a:r>
                <a:rPr lang="en-US" sz="16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1 , 2 , 3, 4…</a:t>
              </a:r>
              <a:endParaRPr lang="en-US" sz="1600" dirty="0">
                <a:solidFill>
                  <a:srgbClr val="FF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23901" y="1693402"/>
            <a:ext cx="1911375" cy="573753"/>
            <a:chOff x="-834921" y="230521"/>
            <a:chExt cx="1936324" cy="463716"/>
          </a:xfrm>
        </p:grpSpPr>
        <p:sp>
          <p:nvSpPr>
            <p:cNvPr id="46" name="Rounded Rectangle 45"/>
            <p:cNvSpPr/>
            <p:nvPr>
              <p:custDataLst>
                <p:tags r:id="rId31"/>
              </p:custDataLst>
            </p:nvPr>
          </p:nvSpPr>
          <p:spPr>
            <a:xfrm>
              <a:off x="-834921" y="248935"/>
              <a:ext cx="1936324" cy="44530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47" name="Rectangle 46"/>
            <p:cNvSpPr/>
            <p:nvPr>
              <p:custDataLst>
                <p:tags r:id="rId32"/>
              </p:custDataLst>
            </p:nvPr>
          </p:nvSpPr>
          <p:spPr>
            <a:xfrm>
              <a:off x="-773668" y="230521"/>
              <a:ext cx="1834718" cy="44775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Let us take </a:t>
              </a:r>
            </a:p>
            <a:p>
              <a:pPr algn="ctr"/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square root of </a:t>
              </a:r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64</a:t>
              </a:r>
              <a:endParaRPr lang="en-US" sz="1600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44445" y="1684256"/>
            <a:ext cx="870285" cy="819486"/>
            <a:chOff x="2810805" y="889113"/>
            <a:chExt cx="870285" cy="819486"/>
          </a:xfrm>
        </p:grpSpPr>
        <p:sp>
          <p:nvSpPr>
            <p:cNvPr id="39" name="Rounded Rectangle 38"/>
            <p:cNvSpPr/>
            <p:nvPr>
              <p:custDataLst>
                <p:tags r:id="rId30"/>
              </p:custDataLst>
            </p:nvPr>
          </p:nvSpPr>
          <p:spPr>
            <a:xfrm>
              <a:off x="2810805" y="889113"/>
              <a:ext cx="870285" cy="819486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pic>
          <p:nvPicPr>
            <p:cNvPr id="3074" name="Picture 2" descr="C:\Users\MT-Educare\Desktop\Rashmi mam\1194998809572155811math_sqrt.svg.hi.png"/>
            <p:cNvPicPr>
              <a:picLocks noChangeAspect="1" noChangeArrowheads="1"/>
            </p:cNvPicPr>
            <p:nvPr/>
          </p:nvPicPr>
          <p:blipFill>
            <a:blip r:embed="rId4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763" y="1000007"/>
              <a:ext cx="651952" cy="60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3257023" y="2882074"/>
            <a:ext cx="2007894" cy="193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49"/>
          <p:cNvSpPr/>
          <p:nvPr>
            <p:custDataLst>
              <p:tags r:id="rId25"/>
            </p:custDataLst>
          </p:nvPr>
        </p:nvSpPr>
        <p:spPr>
          <a:xfrm>
            <a:off x="3445752" y="295231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FF"/>
                </a:solidFill>
                <a:latin typeface="Bookman Old Style" pitchFamily="18" charset="0"/>
                <a:cs typeface="Arial" charset="0"/>
              </a:rPr>
              <a:t>Ex :</a:t>
            </a:r>
            <a:endParaRPr lang="en-US" sz="1400" b="1" baseline="30000" dirty="0">
              <a:solidFill>
                <a:srgbClr val="0000FF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>
                <p:custDataLst>
                  <p:tags r:id="rId26"/>
                </p:custDataLst>
              </p:nvPr>
            </p:nvSpPr>
            <p:spPr>
              <a:xfrm>
                <a:off x="3462665" y="3225249"/>
                <a:ext cx="1562544" cy="32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400" b="1" smtClean="0">
                            <a:solidFill>
                              <a:srgbClr val="0000FF"/>
                            </a:solidFill>
                            <a:latin typeface="Bookman Old Style" pitchFamily="18" charset="0"/>
                            <a:ea typeface="Cambria Math"/>
                            <a:cs typeface="Arial" charset="0"/>
                            <a:sym typeface="Symbol"/>
                          </a:rPr>
                          <m:t>4</m:t>
                        </m:r>
                      </m:e>
                    </m:rad>
                  </m:oMath>
                </a14:m>
                <a:r>
                  <a:rPr lang="en-US" sz="1400" b="1" dirty="0" smtClean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 = 2 and – 2 </a:t>
                </a:r>
                <a:endParaRPr lang="en-US" sz="1400" b="1" baseline="30000" dirty="0">
                  <a:solidFill>
                    <a:srgbClr val="0000FF"/>
                  </a:solidFill>
                  <a:latin typeface="Bookman Old Style" panose="02050604050505020204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6"/>
                </p:custDataLst>
              </p:nvPr>
            </p:nvSpPr>
            <p:spPr>
              <a:xfrm>
                <a:off x="3462665" y="3225249"/>
                <a:ext cx="1562544" cy="329386"/>
              </a:xfrm>
              <a:prstGeom prst="rect">
                <a:avLst/>
              </a:prstGeom>
              <a:blipFill rotWithShape="1">
                <a:blip r:embed="rId47"/>
                <a:stretch>
                  <a:fillRect r="-391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>
                <p:custDataLst>
                  <p:tags r:id="rId27"/>
                </p:custDataLst>
              </p:nvPr>
            </p:nvSpPr>
            <p:spPr>
              <a:xfrm>
                <a:off x="3458418" y="3590909"/>
                <a:ext cx="1562544" cy="32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400" b="1" smtClean="0">
                            <a:solidFill>
                              <a:srgbClr val="0000FF"/>
                            </a:solidFill>
                            <a:latin typeface="Bookman Old Style" pitchFamily="18" charset="0"/>
                            <a:ea typeface="Cambria Math"/>
                            <a:cs typeface="Arial" charset="0"/>
                            <a:sym typeface="Symbol"/>
                          </a:rPr>
                          <m:t>9</m:t>
                        </m:r>
                      </m:e>
                    </m:rad>
                  </m:oMath>
                </a14:m>
                <a:r>
                  <a:rPr lang="en-US" sz="1400" b="1" dirty="0" smtClean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 = 3 and </a:t>
                </a:r>
                <a:r>
                  <a:rPr lang="en-US" sz="1400" b="1" dirty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– </a:t>
                </a:r>
                <a:r>
                  <a:rPr lang="en-US" sz="1400" b="1" dirty="0" smtClean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3 </a:t>
                </a:r>
                <a:endParaRPr lang="en-US" sz="1400" b="1" baseline="30000" dirty="0">
                  <a:solidFill>
                    <a:srgbClr val="0000FF"/>
                  </a:solidFill>
                  <a:latin typeface="Bookman Old Style" panose="02050604050505020204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8"/>
                </p:custDataLst>
              </p:nvPr>
            </p:nvSpPr>
            <p:spPr>
              <a:xfrm>
                <a:off x="3458418" y="3590909"/>
                <a:ext cx="1562544" cy="329386"/>
              </a:xfrm>
              <a:prstGeom prst="rect">
                <a:avLst/>
              </a:prstGeom>
              <a:blipFill rotWithShape="1">
                <a:blip r:embed="rId49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>
                <p:custDataLst>
                  <p:tags r:id="rId28"/>
                </p:custDataLst>
              </p:nvPr>
            </p:nvSpPr>
            <p:spPr>
              <a:xfrm>
                <a:off x="3454171" y="3950821"/>
                <a:ext cx="1681166" cy="329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400" b="1" smtClean="0">
                            <a:solidFill>
                              <a:srgbClr val="0000FF"/>
                            </a:solidFill>
                            <a:latin typeface="Bookman Old Style" pitchFamily="18" charset="0"/>
                            <a:ea typeface="Cambria Math"/>
                            <a:cs typeface="Arial" charset="0"/>
                            <a:sym typeface="Symbol"/>
                          </a:rPr>
                          <m:t>16</m:t>
                        </m:r>
                      </m:e>
                    </m:rad>
                  </m:oMath>
                </a14:m>
                <a:r>
                  <a:rPr lang="en-US" sz="1400" b="1" dirty="0" smtClean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 = 4 and </a:t>
                </a:r>
                <a:r>
                  <a:rPr lang="en-US" sz="1400" b="1" dirty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– </a:t>
                </a:r>
                <a:r>
                  <a:rPr lang="en-US" sz="1400" b="1" dirty="0" smtClean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4 </a:t>
                </a:r>
                <a:endParaRPr lang="en-US" sz="1400" b="1" baseline="30000" dirty="0">
                  <a:solidFill>
                    <a:srgbClr val="0000FF"/>
                  </a:solidFill>
                  <a:latin typeface="Bookman Old Style" panose="02050604050505020204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0"/>
                </p:custDataLst>
              </p:nvPr>
            </p:nvSpPr>
            <p:spPr>
              <a:xfrm>
                <a:off x="3454171" y="3950821"/>
                <a:ext cx="1681166" cy="329386"/>
              </a:xfrm>
              <a:prstGeom prst="rect">
                <a:avLst/>
              </a:prstGeom>
              <a:blipFill rotWithShape="1">
                <a:blip r:embed="rId51"/>
                <a:stretch>
                  <a:fillRect r="-36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>
                <p:custDataLst>
                  <p:tags r:id="rId29"/>
                </p:custDataLst>
              </p:nvPr>
            </p:nvSpPr>
            <p:spPr>
              <a:xfrm>
                <a:off x="3452282" y="4350729"/>
                <a:ext cx="1681166" cy="32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b="1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cs typeface="Arial" charset="0"/>
                            <a:sym typeface="Symbol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400" b="1" smtClean="0">
                            <a:solidFill>
                              <a:srgbClr val="0000FF"/>
                            </a:solidFill>
                            <a:latin typeface="Bookman Old Style" pitchFamily="18" charset="0"/>
                            <a:ea typeface="Cambria Math"/>
                            <a:cs typeface="Arial" charset="0"/>
                            <a:sym typeface="Symbol"/>
                          </a:rPr>
                          <m:t>25</m:t>
                        </m:r>
                      </m:e>
                    </m:rad>
                  </m:oMath>
                </a14:m>
                <a:r>
                  <a:rPr lang="en-US" sz="1400" b="1" dirty="0" smtClean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 = 5 and </a:t>
                </a:r>
                <a:r>
                  <a:rPr lang="en-US" sz="1400" b="1" dirty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– </a:t>
                </a:r>
                <a:r>
                  <a:rPr lang="en-US" sz="1400" b="1" dirty="0" smtClean="0">
                    <a:solidFill>
                      <a:srgbClr val="0000FF"/>
                    </a:solidFill>
                    <a:latin typeface="Bookman Old Style" panose="02050604050505020204" pitchFamily="18" charset="0"/>
                    <a:ea typeface="Cambria Math" pitchFamily="18" charset="0"/>
                    <a:cs typeface="Arial" charset="0"/>
                  </a:rPr>
                  <a:t>5 </a:t>
                </a:r>
                <a:endParaRPr lang="en-US" sz="1400" b="1" baseline="30000" dirty="0">
                  <a:solidFill>
                    <a:srgbClr val="0000FF"/>
                  </a:solidFill>
                  <a:latin typeface="Bookman Old Style" panose="02050604050505020204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2"/>
                </p:custDataLst>
              </p:nvPr>
            </p:nvSpPr>
            <p:spPr>
              <a:xfrm>
                <a:off x="3452282" y="4350729"/>
                <a:ext cx="1681166" cy="329321"/>
              </a:xfrm>
              <a:prstGeom prst="rect">
                <a:avLst/>
              </a:prstGeom>
              <a:blipFill rotWithShape="1">
                <a:blip r:embed="rId53"/>
                <a:stretch>
                  <a:fillRect r="-362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58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utoUpdateAnimBg="0"/>
      <p:bldP spid="6" grpId="0" animBg="1" autoUpdateAnimBg="0"/>
      <p:bldP spid="7" grpId="0" autoUpdateAnimBg="0"/>
      <p:bldP spid="9" grpId="0" autoUpdateAnimBg="0"/>
      <p:bldP spid="11" grpId="0" autoUpdateAnimBg="0"/>
      <p:bldP spid="12" grpId="0" autoUpdateAnimBg="0"/>
      <p:bldP spid="13" grpId="0" autoUpdateAnimBg="0"/>
      <p:bldP spid="15" grpId="0" autoUpdateAnimBg="0"/>
      <p:bldP spid="16" grpId="0" autoUpdateAnimBg="0"/>
      <p:bldP spid="17" grpId="0" autoUpdateAnimBg="0"/>
      <p:bldP spid="18" grpId="0" autoUpdateAnimBg="0"/>
      <p:bldP spid="19" grpId="0" autoUpdateAnimBg="0"/>
      <p:bldP spid="21" grpId="0"/>
      <p:bldP spid="26" grpId="0" autoUpdateAnimBg="0"/>
      <p:bldP spid="27" grpId="0" autoUpdateAnimBg="0"/>
      <p:bldP spid="29" grpId="0" autoUpdateAnimBg="0"/>
      <p:bldP spid="30" grpId="0" autoUpdateAnimBg="0"/>
      <p:bldP spid="34" grpId="0"/>
      <p:bldP spid="35" grpId="0"/>
      <p:bldP spid="10" grpId="0" autoUpdateAnimBg="0"/>
      <p:bldP spid="2" grpId="0"/>
      <p:bldP spid="37" grpId="0"/>
      <p:bldP spid="50" grpId="0"/>
      <p:bldP spid="50" grpId="1"/>
      <p:bldP spid="51" grpId="0"/>
      <p:bldP spid="51" grpId="1"/>
      <p:bldP spid="55" grpId="0"/>
      <p:bldP spid="55" grpId="1"/>
      <p:bldP spid="56" grpId="0"/>
      <p:bldP spid="56" grpId="1"/>
      <p:bldP spid="58" grpId="0"/>
      <p:bldP spid="5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>
          <a:xfrm>
            <a:off x="1967298" y="514350"/>
            <a:ext cx="4986799" cy="338554"/>
          </a:xfrm>
          <a:prstGeom prst="rect">
            <a:avLst/>
          </a:prstGeom>
          <a:solidFill>
            <a:srgbClr val="CC00CC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There are 3 methods to find square root of number.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00600" y="2952750"/>
            <a:ext cx="2671187" cy="622208"/>
            <a:chOff x="5079613" y="3792726"/>
            <a:chExt cx="2978043" cy="421036"/>
          </a:xfrm>
        </p:grpSpPr>
        <p:sp>
          <p:nvSpPr>
            <p:cNvPr id="6" name="Round Diagonal Corner Rectangle 5"/>
            <p:cNvSpPr/>
            <p:nvPr/>
          </p:nvSpPr>
          <p:spPr>
            <a:xfrm>
              <a:off x="5079613" y="3792726"/>
              <a:ext cx="2941791" cy="421036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13720" y="3804665"/>
              <a:ext cx="2943936" cy="39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7C80"/>
                  </a:solidFill>
                  <a:latin typeface="Bookman Old Style" pitchFamily="18" charset="0"/>
                  <a:ea typeface="Cambria Math" pitchFamily="18" charset="0"/>
                </a:rPr>
                <a:t>How to find out Square root of a number</a:t>
              </a:r>
            </a:p>
          </p:txBody>
        </p:sp>
      </p:grpSp>
      <p:grpSp>
        <p:nvGrpSpPr>
          <p:cNvPr id="8" name="Group 7"/>
          <p:cNvGrpSpPr/>
          <p:nvPr>
            <p:custDataLst>
              <p:tags r:id="rId2"/>
            </p:custDataLst>
          </p:nvPr>
        </p:nvGrpSpPr>
        <p:grpSpPr>
          <a:xfrm>
            <a:off x="979050" y="1497330"/>
            <a:ext cx="1840352" cy="738664"/>
            <a:chOff x="2571759" y="4058580"/>
            <a:chExt cx="1915257" cy="738664"/>
          </a:xfrm>
        </p:grpSpPr>
        <p:sp>
          <p:nvSpPr>
            <p:cNvPr id="9" name="Rounded Rectangle 8"/>
            <p:cNvSpPr/>
            <p:nvPr>
              <p:custDataLst>
                <p:tags r:id="rId10"/>
              </p:custDataLst>
            </p:nvPr>
          </p:nvSpPr>
          <p:spPr>
            <a:xfrm>
              <a:off x="2799438" y="4066336"/>
              <a:ext cx="1439138" cy="730908"/>
            </a:xfrm>
            <a:prstGeom prst="roundRect">
              <a:avLst/>
            </a:prstGeom>
            <a:solidFill>
              <a:srgbClr val="FF0066">
                <a:alpha val="62745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>
              <p:custDataLst>
                <p:tags r:id="rId11"/>
              </p:custDataLst>
            </p:nvPr>
          </p:nvSpPr>
          <p:spPr>
            <a:xfrm>
              <a:off x="2571759" y="4058580"/>
              <a:ext cx="191525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Repeated subtraction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Method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4460697" y="996438"/>
            <a:ext cx="0" cy="258830"/>
          </a:xfrm>
          <a:prstGeom prst="line">
            <a:avLst/>
          </a:prstGeom>
          <a:noFill/>
          <a:ln w="12700"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4" name="Right Brace 3"/>
          <p:cNvSpPr/>
          <p:nvPr>
            <p:custDataLst>
              <p:tags r:id="rId3"/>
            </p:custDataLst>
          </p:nvPr>
        </p:nvSpPr>
        <p:spPr>
          <a:xfrm rot="16200000">
            <a:off x="4248864" y="-1218999"/>
            <a:ext cx="423667" cy="4794606"/>
          </a:xfrm>
          <a:prstGeom prst="rightBrace">
            <a:avLst>
              <a:gd name="adj1" fmla="val 137384"/>
              <a:gd name="adj2" fmla="val 49954"/>
            </a:avLst>
          </a:prstGeom>
          <a:noFill/>
          <a:ln w="12700"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15" name="Group 14"/>
          <p:cNvGrpSpPr/>
          <p:nvPr>
            <p:custDataLst>
              <p:tags r:id="rId4"/>
            </p:custDataLst>
          </p:nvPr>
        </p:nvGrpSpPr>
        <p:grpSpPr>
          <a:xfrm>
            <a:off x="3808327" y="1497330"/>
            <a:ext cx="1463257" cy="532360"/>
            <a:chOff x="2951028" y="4046458"/>
            <a:chExt cx="1522814" cy="532360"/>
          </a:xfrm>
        </p:grpSpPr>
        <p:sp>
          <p:nvSpPr>
            <p:cNvPr id="16" name="Rounded Rectangle 15"/>
            <p:cNvSpPr/>
            <p:nvPr>
              <p:custDataLst>
                <p:tags r:id="rId8"/>
              </p:custDataLst>
            </p:nvPr>
          </p:nvSpPr>
          <p:spPr>
            <a:xfrm>
              <a:off x="2951028" y="4046458"/>
              <a:ext cx="1522814" cy="532360"/>
            </a:xfrm>
            <a:prstGeom prst="roundRect">
              <a:avLst/>
            </a:prstGeom>
            <a:solidFill>
              <a:srgbClr val="CCFF33">
                <a:alpha val="62745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" name="Rectangle 16"/>
            <p:cNvSpPr/>
            <p:nvPr>
              <p:custDataLst>
                <p:tags r:id="rId9"/>
              </p:custDataLst>
            </p:nvPr>
          </p:nvSpPr>
          <p:spPr>
            <a:xfrm>
              <a:off x="2962106" y="4048641"/>
              <a:ext cx="15048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Factorisation</a:t>
              </a:r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 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Method</a:t>
              </a:r>
            </a:p>
          </p:txBody>
        </p:sp>
      </p:grpSp>
      <p:grpSp>
        <p:nvGrpSpPr>
          <p:cNvPr id="18" name="Group 17"/>
          <p:cNvGrpSpPr/>
          <p:nvPr>
            <p:custDataLst>
              <p:tags r:id="rId5"/>
            </p:custDataLst>
          </p:nvPr>
        </p:nvGrpSpPr>
        <p:grpSpPr>
          <a:xfrm>
            <a:off x="6169551" y="1497330"/>
            <a:ext cx="1362185" cy="535342"/>
            <a:chOff x="3005713" y="4046458"/>
            <a:chExt cx="1417630" cy="535342"/>
          </a:xfrm>
        </p:grpSpPr>
        <p:sp>
          <p:nvSpPr>
            <p:cNvPr id="19" name="Rounded Rectangle 18"/>
            <p:cNvSpPr/>
            <p:nvPr>
              <p:custDataLst>
                <p:tags r:id="rId6"/>
              </p:custDataLst>
            </p:nvPr>
          </p:nvSpPr>
          <p:spPr>
            <a:xfrm>
              <a:off x="3027606" y="4046458"/>
              <a:ext cx="1328283" cy="532360"/>
            </a:xfrm>
            <a:prstGeom prst="roundRect">
              <a:avLst/>
            </a:prstGeom>
            <a:solidFill>
              <a:srgbClr val="2525FF">
                <a:alpha val="62745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" name="Rectangle 19"/>
            <p:cNvSpPr/>
            <p:nvPr>
              <p:custDataLst>
                <p:tags r:id="rId7"/>
              </p:custDataLst>
            </p:nvPr>
          </p:nvSpPr>
          <p:spPr>
            <a:xfrm>
              <a:off x="3005713" y="4058580"/>
              <a:ext cx="141763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Division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Method</a:t>
              </a:r>
              <a:endPara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48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8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21270"/>
            <a:ext cx="9753600" cy="538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Rounded Rectangle 99"/>
          <p:cNvSpPr/>
          <p:nvPr/>
        </p:nvSpPr>
        <p:spPr>
          <a:xfrm>
            <a:off x="565881" y="874519"/>
            <a:ext cx="1468584" cy="356592"/>
          </a:xfrm>
          <a:prstGeom prst="roundRect">
            <a:avLst>
              <a:gd name="adj" fmla="val 20422"/>
            </a:avLst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>
            <p:custDataLst>
              <p:tags r:id="rId1"/>
            </p:custDataLst>
          </p:nvPr>
        </p:nvSpPr>
        <p:spPr>
          <a:xfrm>
            <a:off x="609600" y="2029252"/>
            <a:ext cx="837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81 – 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" name="Rectangle 7"/>
          <p:cNvSpPr/>
          <p:nvPr>
            <p:custDataLst>
              <p:tags r:id="rId2"/>
            </p:custDataLst>
          </p:nvPr>
        </p:nvSpPr>
        <p:spPr>
          <a:xfrm>
            <a:off x="1331578" y="2029252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" name="Rectangle 8"/>
          <p:cNvSpPr/>
          <p:nvPr>
            <p:custDataLst>
              <p:tags r:id="rId3"/>
            </p:custDataLst>
          </p:nvPr>
        </p:nvSpPr>
        <p:spPr>
          <a:xfrm>
            <a:off x="1554339" y="202925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" name="Rectangle 9"/>
          <p:cNvSpPr/>
          <p:nvPr>
            <p:custDataLst>
              <p:tags r:id="rId4"/>
            </p:custDataLst>
          </p:nvPr>
        </p:nvSpPr>
        <p:spPr>
          <a:xfrm>
            <a:off x="1565769" y="203052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80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" name="Rectangle 10"/>
          <p:cNvSpPr/>
          <p:nvPr>
            <p:custDataLst>
              <p:tags r:id="rId5"/>
            </p:custDataLst>
          </p:nvPr>
        </p:nvSpPr>
        <p:spPr>
          <a:xfrm>
            <a:off x="2604754" y="2022902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" name="Rectangle 11"/>
          <p:cNvSpPr/>
          <p:nvPr>
            <p:custDataLst>
              <p:tags r:id="rId6"/>
            </p:custDataLst>
          </p:nvPr>
        </p:nvSpPr>
        <p:spPr>
          <a:xfrm>
            <a:off x="3016162" y="2022902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" name="Rectangle 12"/>
          <p:cNvSpPr/>
          <p:nvPr>
            <p:custDataLst>
              <p:tags r:id="rId7"/>
            </p:custDataLst>
          </p:nvPr>
        </p:nvSpPr>
        <p:spPr>
          <a:xfrm>
            <a:off x="3218528" y="202290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" name="Rectangle 13"/>
          <p:cNvSpPr/>
          <p:nvPr>
            <p:custDataLst>
              <p:tags r:id="rId8"/>
            </p:custDataLst>
          </p:nvPr>
        </p:nvSpPr>
        <p:spPr>
          <a:xfrm>
            <a:off x="3218038" y="202168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77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" name="Rectangle 14"/>
          <p:cNvSpPr/>
          <p:nvPr>
            <p:custDataLst>
              <p:tags r:id="rId9"/>
            </p:custDataLst>
          </p:nvPr>
        </p:nvSpPr>
        <p:spPr>
          <a:xfrm>
            <a:off x="4254712" y="2022902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" name="Rectangle 15"/>
          <p:cNvSpPr/>
          <p:nvPr>
            <p:custDataLst>
              <p:tags r:id="rId10"/>
            </p:custDataLst>
          </p:nvPr>
        </p:nvSpPr>
        <p:spPr>
          <a:xfrm>
            <a:off x="4677553" y="2022902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" name="Rectangle 16"/>
          <p:cNvSpPr/>
          <p:nvPr>
            <p:custDataLst>
              <p:tags r:id="rId11"/>
            </p:custDataLst>
          </p:nvPr>
        </p:nvSpPr>
        <p:spPr>
          <a:xfrm>
            <a:off x="4865229" y="202290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8" name="Rectangle 17"/>
          <p:cNvSpPr/>
          <p:nvPr>
            <p:custDataLst>
              <p:tags r:id="rId12"/>
            </p:custDataLst>
          </p:nvPr>
        </p:nvSpPr>
        <p:spPr>
          <a:xfrm>
            <a:off x="4866997" y="202671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72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9" name="Rectangle 18"/>
          <p:cNvSpPr/>
          <p:nvPr>
            <p:custDataLst>
              <p:tags r:id="rId13"/>
            </p:custDataLst>
          </p:nvPr>
        </p:nvSpPr>
        <p:spPr>
          <a:xfrm>
            <a:off x="908948" y="2554873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0" name="Rectangle 19"/>
          <p:cNvSpPr/>
          <p:nvPr>
            <p:custDataLst>
              <p:tags r:id="rId14"/>
            </p:custDataLst>
          </p:nvPr>
        </p:nvSpPr>
        <p:spPr>
          <a:xfrm>
            <a:off x="1331578" y="2545348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" name="Rectangle 21"/>
          <p:cNvSpPr/>
          <p:nvPr>
            <p:custDataLst>
              <p:tags r:id="rId15"/>
            </p:custDataLst>
          </p:nvPr>
        </p:nvSpPr>
        <p:spPr>
          <a:xfrm>
            <a:off x="1565769" y="254534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3" name="Rectangle 22"/>
          <p:cNvSpPr/>
          <p:nvPr>
            <p:custDataLst>
              <p:tags r:id="rId16"/>
            </p:custDataLst>
          </p:nvPr>
        </p:nvSpPr>
        <p:spPr>
          <a:xfrm>
            <a:off x="2599674" y="2545348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4" name="Rectangle 23"/>
          <p:cNvSpPr/>
          <p:nvPr>
            <p:custDataLst>
              <p:tags r:id="rId17"/>
            </p:custDataLst>
          </p:nvPr>
        </p:nvSpPr>
        <p:spPr>
          <a:xfrm>
            <a:off x="3011082" y="2545348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6" name="Rectangle 25"/>
          <p:cNvSpPr/>
          <p:nvPr>
            <p:custDataLst>
              <p:tags r:id="rId18"/>
            </p:custDataLst>
          </p:nvPr>
        </p:nvSpPr>
        <p:spPr>
          <a:xfrm>
            <a:off x="3217624" y="254534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7" name="Rectangle 26"/>
          <p:cNvSpPr/>
          <p:nvPr>
            <p:custDataLst>
              <p:tags r:id="rId19"/>
            </p:custDataLst>
          </p:nvPr>
        </p:nvSpPr>
        <p:spPr>
          <a:xfrm>
            <a:off x="4191000" y="2545348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8" name="Rectangle 27"/>
          <p:cNvSpPr/>
          <p:nvPr>
            <p:custDataLst>
              <p:tags r:id="rId20"/>
            </p:custDataLst>
          </p:nvPr>
        </p:nvSpPr>
        <p:spPr>
          <a:xfrm>
            <a:off x="4677553" y="2545348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9" name="Rectangle 28"/>
          <p:cNvSpPr/>
          <p:nvPr>
            <p:custDataLst>
              <p:tags r:id="rId21"/>
            </p:custDataLst>
          </p:nvPr>
        </p:nvSpPr>
        <p:spPr>
          <a:xfrm>
            <a:off x="4865229" y="254534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1" name="Rectangle 30"/>
          <p:cNvSpPr/>
          <p:nvPr>
            <p:custDataLst>
              <p:tags r:id="rId22"/>
            </p:custDataLst>
          </p:nvPr>
        </p:nvSpPr>
        <p:spPr>
          <a:xfrm>
            <a:off x="862037" y="3071396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2" name="Rectangle 31"/>
          <p:cNvSpPr/>
          <p:nvPr>
            <p:custDataLst>
              <p:tags r:id="rId23"/>
            </p:custDataLst>
          </p:nvPr>
        </p:nvSpPr>
        <p:spPr>
          <a:xfrm>
            <a:off x="1331578" y="3071396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4" name="Rectangle 33"/>
          <p:cNvSpPr/>
          <p:nvPr>
            <p:custDataLst>
              <p:tags r:id="rId24"/>
            </p:custDataLst>
          </p:nvPr>
        </p:nvSpPr>
        <p:spPr>
          <a:xfrm>
            <a:off x="1565769" y="307139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5" name="Rectangle 34"/>
          <p:cNvSpPr/>
          <p:nvPr>
            <p:custDataLst>
              <p:tags r:id="rId25"/>
            </p:custDataLst>
          </p:nvPr>
        </p:nvSpPr>
        <p:spPr>
          <a:xfrm>
            <a:off x="2606040" y="3071396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6" name="Rectangle 35"/>
          <p:cNvSpPr/>
          <p:nvPr>
            <p:custDataLst>
              <p:tags r:id="rId26"/>
            </p:custDataLst>
          </p:nvPr>
        </p:nvSpPr>
        <p:spPr>
          <a:xfrm>
            <a:off x="3140622" y="3071396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8" name="Rectangle 37"/>
          <p:cNvSpPr/>
          <p:nvPr>
            <p:custDataLst>
              <p:tags r:id="rId27"/>
            </p:custDataLst>
          </p:nvPr>
        </p:nvSpPr>
        <p:spPr>
          <a:xfrm>
            <a:off x="3357324" y="307139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9" name="Rectangle 38"/>
          <p:cNvSpPr/>
          <p:nvPr>
            <p:custDataLst>
              <p:tags r:id="rId28"/>
            </p:custDataLst>
          </p:nvPr>
        </p:nvSpPr>
        <p:spPr>
          <a:xfrm>
            <a:off x="4293823" y="3071396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0" name="Rectangle 39"/>
          <p:cNvSpPr/>
          <p:nvPr>
            <p:custDataLst>
              <p:tags r:id="rId29"/>
            </p:custDataLst>
          </p:nvPr>
        </p:nvSpPr>
        <p:spPr>
          <a:xfrm>
            <a:off x="4791853" y="3071396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1" name="Rectangle 40"/>
          <p:cNvSpPr/>
          <p:nvPr>
            <p:custDataLst>
              <p:tags r:id="rId30"/>
            </p:custDataLst>
          </p:nvPr>
        </p:nvSpPr>
        <p:spPr>
          <a:xfrm>
            <a:off x="4979529" y="307139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8" name="Rounded Rectangle 57"/>
          <p:cNvSpPr/>
          <p:nvPr>
            <p:custDataLst>
              <p:tags r:id="rId31"/>
            </p:custDataLst>
          </p:nvPr>
        </p:nvSpPr>
        <p:spPr>
          <a:xfrm>
            <a:off x="533400" y="466725"/>
            <a:ext cx="5679760" cy="338554"/>
          </a:xfrm>
          <a:prstGeom prst="roundRect">
            <a:avLst/>
          </a:prstGeom>
          <a:gradFill>
            <a:gsLst>
              <a:gs pos="0">
                <a:srgbClr val="FFFFC1"/>
              </a:gs>
              <a:gs pos="0">
                <a:srgbClr val="FFFFAC"/>
              </a:gs>
              <a:gs pos="0">
                <a:srgbClr val="FFFF99"/>
              </a:gs>
              <a:gs pos="100000">
                <a:srgbClr val="FFFF99">
                  <a:alpha val="0"/>
                  <a:lumMod val="0"/>
                  <a:lumOff val="100000"/>
                </a:srgbClr>
              </a:gs>
            </a:gsLst>
            <a:lin ang="0" scaled="1"/>
          </a:gradFill>
          <a:ln w="12700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anose="02040503050406030204" pitchFamily="18" charset="0"/>
              </a:rPr>
              <a:t>Finding square roots through repeated subtraction.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>
                <p:custDataLst>
                  <p:tags r:id="rId32"/>
                </p:custDataLst>
              </p:nvPr>
            </p:nvSpPr>
            <p:spPr>
              <a:xfrm>
                <a:off x="814034" y="836057"/>
                <a:ext cx="690510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a:rPr lang="en-US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  <m:t>𝟖𝟏</m:t>
                          </m:r>
                        </m:e>
                      </m:rad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0"/>
                </p:custDataLst>
              </p:nvPr>
            </p:nvSpPr>
            <p:spPr>
              <a:xfrm>
                <a:off x="814034" y="836057"/>
                <a:ext cx="690510" cy="401970"/>
              </a:xfrm>
              <a:prstGeom prst="rect">
                <a:avLst/>
              </a:prstGeom>
              <a:blipFill rotWithShape="1">
                <a:blip r:embed="rId5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864913" y="1630198"/>
            <a:ext cx="328457" cy="369332"/>
            <a:chOff x="5066986" y="3462532"/>
            <a:chExt cx="328457" cy="369332"/>
          </a:xfrm>
        </p:grpSpPr>
        <p:sp>
          <p:nvSpPr>
            <p:cNvPr id="63" name="Oval 62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6698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1</a:t>
              </a:r>
              <a:endParaRPr lang="en-US" b="1" baseline="30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443497" y="1630198"/>
            <a:ext cx="314203" cy="369332"/>
            <a:chOff x="5081240" y="3462532"/>
            <a:chExt cx="314203" cy="369332"/>
          </a:xfrm>
        </p:grpSpPr>
        <p:sp>
          <p:nvSpPr>
            <p:cNvPr id="66" name="Oval 65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</a:t>
              </a:r>
              <a:endParaRPr lang="en-US" b="1" baseline="30000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052532" y="1630198"/>
            <a:ext cx="314203" cy="369332"/>
            <a:chOff x="5081240" y="3462532"/>
            <a:chExt cx="314203" cy="369332"/>
          </a:xfrm>
        </p:grpSpPr>
        <p:sp>
          <p:nvSpPr>
            <p:cNvPr id="69" name="Oval 68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prstClr val="white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</a:t>
              </a:r>
              <a:endParaRPr lang="en-US" b="1" baseline="30000" dirty="0">
                <a:solidFill>
                  <a:prstClr val="white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879167" y="2241380"/>
            <a:ext cx="314203" cy="369332"/>
            <a:chOff x="5081240" y="3462532"/>
            <a:chExt cx="314203" cy="369332"/>
          </a:xfrm>
        </p:grpSpPr>
        <p:sp>
          <p:nvSpPr>
            <p:cNvPr id="75" name="Oval 74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4</a:t>
              </a:r>
              <a:endPara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443497" y="2241380"/>
            <a:ext cx="314203" cy="369332"/>
            <a:chOff x="5081240" y="3462532"/>
            <a:chExt cx="314203" cy="369332"/>
          </a:xfrm>
        </p:grpSpPr>
        <p:sp>
          <p:nvSpPr>
            <p:cNvPr id="78" name="Oval 77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5</a:t>
              </a:r>
              <a:endPara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052532" y="2241380"/>
            <a:ext cx="314203" cy="369332"/>
            <a:chOff x="5081240" y="3462532"/>
            <a:chExt cx="314203" cy="369332"/>
          </a:xfrm>
        </p:grpSpPr>
        <p:sp>
          <p:nvSpPr>
            <p:cNvPr id="81" name="Oval 80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6</a:t>
              </a:r>
              <a:endPara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71547" y="2778762"/>
            <a:ext cx="314203" cy="369332"/>
            <a:chOff x="5081240" y="3462532"/>
            <a:chExt cx="314203" cy="369332"/>
          </a:xfrm>
        </p:grpSpPr>
        <p:sp>
          <p:nvSpPr>
            <p:cNvPr id="84" name="Oval 83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7</a:t>
              </a:r>
              <a:endPara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35877" y="2778762"/>
            <a:ext cx="314203" cy="369332"/>
            <a:chOff x="5081240" y="3462532"/>
            <a:chExt cx="314203" cy="369332"/>
          </a:xfrm>
        </p:grpSpPr>
        <p:sp>
          <p:nvSpPr>
            <p:cNvPr id="87" name="Oval 86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8</a:t>
              </a:r>
              <a:endPara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044912" y="2778762"/>
            <a:ext cx="314203" cy="369332"/>
            <a:chOff x="5081240" y="3462532"/>
            <a:chExt cx="314203" cy="369332"/>
          </a:xfrm>
        </p:grpSpPr>
        <p:sp>
          <p:nvSpPr>
            <p:cNvPr id="90" name="Oval 89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rPr>
                <a:t>9</a:t>
              </a:r>
              <a:endParaRPr lang="en-US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791200" y="2320456"/>
            <a:ext cx="1831451" cy="580512"/>
            <a:chOff x="-32020" y="151248"/>
            <a:chExt cx="1891023" cy="494170"/>
          </a:xfrm>
        </p:grpSpPr>
        <p:sp>
          <p:nvSpPr>
            <p:cNvPr id="93" name="Round Diagonal Corner Rectangle 92"/>
            <p:cNvSpPr/>
            <p:nvPr>
              <p:custDataLst>
                <p:tags r:id="rId45"/>
              </p:custDataLst>
            </p:nvPr>
          </p:nvSpPr>
          <p:spPr>
            <a:xfrm>
              <a:off x="-12882" y="151248"/>
              <a:ext cx="1807558" cy="494170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94" name="Rectangle 93"/>
            <p:cNvSpPr/>
            <p:nvPr>
              <p:custDataLst>
                <p:tags r:id="rId46"/>
              </p:custDataLst>
            </p:nvPr>
          </p:nvSpPr>
          <p:spPr>
            <a:xfrm>
              <a:off x="-32020" y="178242"/>
              <a:ext cx="1891023" cy="445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Now lets, count </a:t>
              </a:r>
            </a:p>
            <a:p>
              <a:pPr algn="ctr"/>
              <a:r>
                <a:rPr lang="en-US" sz="1400" b="1" dirty="0" smtClean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the steps</a:t>
              </a:r>
              <a:endParaRPr lang="en-US" sz="1600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626261" y="2209547"/>
            <a:ext cx="3006533" cy="971293"/>
            <a:chOff x="-421323" y="107021"/>
            <a:chExt cx="2581636" cy="647489"/>
          </a:xfrm>
        </p:grpSpPr>
        <p:sp>
          <p:nvSpPr>
            <p:cNvPr id="97" name="Round Diagonal Corner Rectangle 96"/>
            <p:cNvSpPr/>
            <p:nvPr>
              <p:custDataLst>
                <p:tags r:id="rId43"/>
              </p:custDataLst>
            </p:nvPr>
          </p:nvSpPr>
          <p:spPr>
            <a:xfrm>
              <a:off x="-393553" y="107021"/>
              <a:ext cx="2553866" cy="647489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98" name="Rectangle 97"/>
            <p:cNvSpPr/>
            <p:nvPr>
              <p:custDataLst>
                <p:tags r:id="rId44"/>
              </p:custDataLst>
            </p:nvPr>
          </p:nvSpPr>
          <p:spPr>
            <a:xfrm>
              <a:off x="-421323" y="113019"/>
              <a:ext cx="2516952" cy="636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7C8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From 81 we have subtracted successive odd numbers starting from 1 and obtained 0 at the ninth step</a:t>
              </a:r>
            </a:p>
          </p:txBody>
        </p:sp>
      </p:grpSp>
      <p:sp>
        <p:nvSpPr>
          <p:cNvPr id="99" name="Rectangle 98"/>
          <p:cNvSpPr/>
          <p:nvPr>
            <p:custDataLst>
              <p:tags r:id="rId33"/>
            </p:custDataLst>
          </p:nvPr>
        </p:nvSpPr>
        <p:spPr>
          <a:xfrm>
            <a:off x="538108" y="862017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         =  9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926867" y="1206989"/>
            <a:ext cx="2437661" cy="760622"/>
            <a:chOff x="-344985" y="107020"/>
            <a:chExt cx="2516952" cy="647490"/>
          </a:xfrm>
        </p:grpSpPr>
        <p:sp>
          <p:nvSpPr>
            <p:cNvPr id="45" name="Round Diagonal Corner Rectangle 44"/>
            <p:cNvSpPr/>
            <p:nvPr>
              <p:custDataLst>
                <p:tags r:id="rId41"/>
              </p:custDataLst>
            </p:nvPr>
          </p:nvSpPr>
          <p:spPr>
            <a:xfrm>
              <a:off x="-270519" y="107020"/>
              <a:ext cx="2429915" cy="647490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46" name="Rectangle 45"/>
            <p:cNvSpPr/>
            <p:nvPr>
              <p:custDataLst>
                <p:tags r:id="rId42"/>
              </p:custDataLst>
            </p:nvPr>
          </p:nvSpPr>
          <p:spPr>
            <a:xfrm>
              <a:off x="-344985" y="121485"/>
              <a:ext cx="2516952" cy="628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The step at which we get zero is the square root of the number.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967352" y="2076183"/>
            <a:ext cx="2437662" cy="817244"/>
            <a:chOff x="-419849" y="105776"/>
            <a:chExt cx="2516952" cy="695692"/>
          </a:xfrm>
        </p:grpSpPr>
        <p:sp>
          <p:nvSpPr>
            <p:cNvPr id="61" name="Cloud Callout 60"/>
            <p:cNvSpPr/>
            <p:nvPr>
              <p:custDataLst>
                <p:tags r:id="rId39"/>
              </p:custDataLst>
            </p:nvPr>
          </p:nvSpPr>
          <p:spPr>
            <a:xfrm>
              <a:off x="-206300" y="159836"/>
              <a:ext cx="2131740" cy="588627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62" name="Rectangle 61"/>
            <p:cNvSpPr/>
            <p:nvPr>
              <p:custDataLst>
                <p:tags r:id="rId40"/>
              </p:custDataLst>
            </p:nvPr>
          </p:nvSpPr>
          <p:spPr>
            <a:xfrm>
              <a:off x="-419849" y="105776"/>
              <a:ext cx="2516952" cy="695692"/>
            </a:xfrm>
            <a:prstGeom prst="round2Diag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Subtract successive odd numbers till we reach zero</a:t>
              </a:r>
            </a:p>
          </p:txBody>
        </p:sp>
      </p:grpSp>
      <p:sp>
        <p:nvSpPr>
          <p:cNvPr id="21" name="Rectangle 20"/>
          <p:cNvSpPr/>
          <p:nvPr>
            <p:custDataLst>
              <p:tags r:id="rId34"/>
            </p:custDataLst>
          </p:nvPr>
        </p:nvSpPr>
        <p:spPr>
          <a:xfrm>
            <a:off x="1565769" y="254363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65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5" name="Rectangle 24"/>
          <p:cNvSpPr/>
          <p:nvPr>
            <p:custDataLst>
              <p:tags r:id="rId35"/>
            </p:custDataLst>
          </p:nvPr>
        </p:nvSpPr>
        <p:spPr>
          <a:xfrm>
            <a:off x="3214864" y="254998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56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0" name="Rectangle 29"/>
          <p:cNvSpPr/>
          <p:nvPr>
            <p:custDataLst>
              <p:tags r:id="rId36"/>
            </p:custDataLst>
          </p:nvPr>
        </p:nvSpPr>
        <p:spPr>
          <a:xfrm>
            <a:off x="4865229" y="2543638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45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3" name="Rectangle 32"/>
          <p:cNvSpPr/>
          <p:nvPr>
            <p:custDataLst>
              <p:tags r:id="rId37"/>
            </p:custDataLst>
          </p:nvPr>
        </p:nvSpPr>
        <p:spPr>
          <a:xfrm>
            <a:off x="1565769" y="307139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32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7" name="Rectangle 36"/>
          <p:cNvSpPr/>
          <p:nvPr>
            <p:custDataLst>
              <p:tags r:id="rId38"/>
            </p:custDataLst>
          </p:nvPr>
        </p:nvSpPr>
        <p:spPr>
          <a:xfrm>
            <a:off x="3360914" y="306504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17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393" y="2972149"/>
            <a:ext cx="295520" cy="2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15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4.57125E-6 L 0.08229 4.57125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85 L 0.08229 -0.00185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0.4691 0.0981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55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2 L 0.08091 0.00062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0.06788 -0.00154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432 L -0.47622 0.10182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02" y="4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85 L 0.08004 0.00185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309 L 0.06667 0.00432 " pathEditMode="relative" rAng="0" ptsTypes="AA">
                                      <p:cBhvr>
                                        <p:cTn id="18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7" grpId="0"/>
      <p:bldP spid="8" grpId="0"/>
      <p:bldP spid="9" grpId="0"/>
      <p:bldP spid="10" grpId="0"/>
      <p:bldP spid="10" grpId="1"/>
      <p:bldP spid="11" grpId="0"/>
      <p:bldP spid="12" grpId="0"/>
      <p:bldP spid="13" grpId="0"/>
      <p:bldP spid="14" grpId="0"/>
      <p:bldP spid="14" grpId="1"/>
      <p:bldP spid="15" grpId="0"/>
      <p:bldP spid="16" grpId="0"/>
      <p:bldP spid="17" grpId="0"/>
      <p:bldP spid="18" grpId="0"/>
      <p:bldP spid="18" grpId="1"/>
      <p:bldP spid="19" grpId="0"/>
      <p:bldP spid="20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1" grpId="0"/>
      <p:bldP spid="32" grpId="0"/>
      <p:bldP spid="34" grpId="0"/>
      <p:bldP spid="35" grpId="0"/>
      <p:bldP spid="36" grpId="0"/>
      <p:bldP spid="38" grpId="0"/>
      <p:bldP spid="39" grpId="0"/>
      <p:bldP spid="40" grpId="0"/>
      <p:bldP spid="41" grpId="0"/>
      <p:bldP spid="58" grpId="0" animBg="1"/>
      <p:bldP spid="59" grpId="0"/>
      <p:bldP spid="99" grpId="0"/>
      <p:bldP spid="21" grpId="0"/>
      <p:bldP spid="21" grpId="1"/>
      <p:bldP spid="25" grpId="0"/>
      <p:bldP spid="25" grpId="1"/>
      <p:bldP spid="30" grpId="0"/>
      <p:bldP spid="30" grpId="1"/>
      <p:bldP spid="33" grpId="0"/>
      <p:bldP spid="33" grpId="1"/>
      <p:bldP spid="37" grpId="0"/>
      <p:bldP spid="3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259309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100 and 169 by the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method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repeated subtraction.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122207" y="1286836"/>
            <a:ext cx="1517670" cy="362238"/>
          </a:xfrm>
          <a:prstGeom prst="roundRect">
            <a:avLst/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>
                <p:custDataLst>
                  <p:tags r:id="rId1"/>
                </p:custDataLst>
              </p:nvPr>
            </p:nvSpPr>
            <p:spPr>
              <a:xfrm>
                <a:off x="1065908" y="1295445"/>
                <a:ext cx="160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cs typeface="Arial" charset="0"/>
                    <a:sym typeface="Symbol"/>
                  </a:rPr>
                  <a:t>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Arial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Arial" charset="0"/>
                      </a:rPr>
                      <m:t>𝟏𝟎</m:t>
                    </m:r>
                  </m:oMath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4"/>
                </p:custDataLst>
              </p:nvPr>
            </p:nvSpPr>
            <p:spPr>
              <a:xfrm>
                <a:off x="1065908" y="1295445"/>
                <a:ext cx="1603324" cy="369332"/>
              </a:xfrm>
              <a:prstGeom prst="rect">
                <a:avLst/>
              </a:prstGeom>
              <a:blipFill rotWithShape="1">
                <a:blip r:embed="rId55"/>
                <a:stretch>
                  <a:fillRect l="-3422" t="-11667" r="-380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>
            <p:custDataLst>
              <p:tags r:id="rId2"/>
            </p:custDataLst>
          </p:nvPr>
        </p:nvSpPr>
        <p:spPr>
          <a:xfrm>
            <a:off x="609600" y="1295362"/>
            <a:ext cx="6411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Sol.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>
                <p:custDataLst>
                  <p:tags r:id="rId3"/>
                </p:custDataLst>
              </p:nvPr>
            </p:nvSpPr>
            <p:spPr>
              <a:xfrm>
                <a:off x="1323628" y="1280839"/>
                <a:ext cx="641162" cy="3676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  <m:t>𝟏𝟎𝟎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6"/>
                </p:custDataLst>
              </p:nvPr>
            </p:nvSpPr>
            <p:spPr>
              <a:xfrm>
                <a:off x="1323628" y="1280839"/>
                <a:ext cx="641162" cy="367601"/>
              </a:xfrm>
              <a:prstGeom prst="rect">
                <a:avLst/>
              </a:prstGeom>
              <a:blipFill rotWithShape="1">
                <a:blip r:embed="rId57"/>
                <a:stretch>
                  <a:fillRect r="-8571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>
            <p:custDataLst>
              <p:tags r:id="rId4"/>
            </p:custDataLst>
          </p:nvPr>
        </p:nvSpPr>
        <p:spPr>
          <a:xfrm>
            <a:off x="546299" y="2124730"/>
            <a:ext cx="973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100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1" name="Rectangle 30"/>
          <p:cNvSpPr/>
          <p:nvPr>
            <p:custDataLst>
              <p:tags r:id="rId5"/>
            </p:custDataLst>
          </p:nvPr>
        </p:nvSpPr>
        <p:spPr>
          <a:xfrm>
            <a:off x="1383173" y="2124730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2" name="Rectangle 31"/>
          <p:cNvSpPr/>
          <p:nvPr>
            <p:custDataLst>
              <p:tags r:id="rId6"/>
            </p:custDataLst>
          </p:nvPr>
        </p:nvSpPr>
        <p:spPr>
          <a:xfrm>
            <a:off x="1615498" y="212473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3" name="Rectangle 32"/>
          <p:cNvSpPr/>
          <p:nvPr>
            <p:custDataLst>
              <p:tags r:id="rId7"/>
            </p:custDataLst>
          </p:nvPr>
        </p:nvSpPr>
        <p:spPr>
          <a:xfrm>
            <a:off x="1617085" y="212473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99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4" name="Rectangle 33"/>
          <p:cNvSpPr/>
          <p:nvPr>
            <p:custDataLst>
              <p:tags r:id="rId8"/>
            </p:custDataLst>
          </p:nvPr>
        </p:nvSpPr>
        <p:spPr>
          <a:xfrm>
            <a:off x="2638161" y="2124730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5" name="Rectangle 34"/>
          <p:cNvSpPr/>
          <p:nvPr>
            <p:custDataLst>
              <p:tags r:id="rId9"/>
            </p:custDataLst>
          </p:nvPr>
        </p:nvSpPr>
        <p:spPr>
          <a:xfrm>
            <a:off x="3038707" y="2124730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6" name="Rectangle 35"/>
          <p:cNvSpPr/>
          <p:nvPr>
            <p:custDataLst>
              <p:tags r:id="rId10"/>
            </p:custDataLst>
          </p:nvPr>
        </p:nvSpPr>
        <p:spPr>
          <a:xfrm>
            <a:off x="3270162" y="212473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7" name="Rectangle 36"/>
          <p:cNvSpPr/>
          <p:nvPr>
            <p:custDataLst>
              <p:tags r:id="rId11"/>
            </p:custDataLst>
          </p:nvPr>
        </p:nvSpPr>
        <p:spPr>
          <a:xfrm>
            <a:off x="3270162" y="212473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96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8" name="Rectangle 37"/>
          <p:cNvSpPr/>
          <p:nvPr>
            <p:custDataLst>
              <p:tags r:id="rId12"/>
            </p:custDataLst>
          </p:nvPr>
        </p:nvSpPr>
        <p:spPr>
          <a:xfrm>
            <a:off x="4329045" y="2124730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39" name="Rectangle 38"/>
          <p:cNvSpPr/>
          <p:nvPr>
            <p:custDataLst>
              <p:tags r:id="rId13"/>
            </p:custDataLst>
          </p:nvPr>
        </p:nvSpPr>
        <p:spPr>
          <a:xfrm>
            <a:off x="4753460" y="2124730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0" name="Rectangle 39"/>
          <p:cNvSpPr/>
          <p:nvPr>
            <p:custDataLst>
              <p:tags r:id="rId14"/>
            </p:custDataLst>
          </p:nvPr>
        </p:nvSpPr>
        <p:spPr>
          <a:xfrm>
            <a:off x="4953024" y="212473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1" name="Rectangle 40"/>
          <p:cNvSpPr/>
          <p:nvPr>
            <p:custDataLst>
              <p:tags r:id="rId15"/>
            </p:custDataLst>
          </p:nvPr>
        </p:nvSpPr>
        <p:spPr>
          <a:xfrm>
            <a:off x="4953024" y="212473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91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2" name="Rectangle 41"/>
          <p:cNvSpPr/>
          <p:nvPr>
            <p:custDataLst>
              <p:tags r:id="rId16"/>
            </p:custDataLst>
          </p:nvPr>
        </p:nvSpPr>
        <p:spPr>
          <a:xfrm>
            <a:off x="982980" y="2628137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3" name="Rectangle 42"/>
          <p:cNvSpPr/>
          <p:nvPr>
            <p:custDataLst>
              <p:tags r:id="rId17"/>
            </p:custDataLst>
          </p:nvPr>
        </p:nvSpPr>
        <p:spPr>
          <a:xfrm>
            <a:off x="1383173" y="262813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5" name="Rectangle 44"/>
          <p:cNvSpPr/>
          <p:nvPr>
            <p:custDataLst>
              <p:tags r:id="rId18"/>
            </p:custDataLst>
          </p:nvPr>
        </p:nvSpPr>
        <p:spPr>
          <a:xfrm>
            <a:off x="1609640" y="262813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7" name="Rectangle 66"/>
          <p:cNvSpPr/>
          <p:nvPr>
            <p:custDataLst>
              <p:tags r:id="rId19"/>
            </p:custDataLst>
          </p:nvPr>
        </p:nvSpPr>
        <p:spPr>
          <a:xfrm>
            <a:off x="2618334" y="2628137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8" name="Rectangle 67"/>
          <p:cNvSpPr/>
          <p:nvPr>
            <p:custDataLst>
              <p:tags r:id="rId20"/>
            </p:custDataLst>
          </p:nvPr>
        </p:nvSpPr>
        <p:spPr>
          <a:xfrm>
            <a:off x="3038707" y="262813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0" name="Rectangle 69"/>
          <p:cNvSpPr/>
          <p:nvPr>
            <p:custDataLst>
              <p:tags r:id="rId21"/>
            </p:custDataLst>
          </p:nvPr>
        </p:nvSpPr>
        <p:spPr>
          <a:xfrm>
            <a:off x="3218928" y="262813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1" name="Rectangle 70"/>
          <p:cNvSpPr/>
          <p:nvPr>
            <p:custDataLst>
              <p:tags r:id="rId22"/>
            </p:custDataLst>
          </p:nvPr>
        </p:nvSpPr>
        <p:spPr>
          <a:xfrm>
            <a:off x="4256147" y="2628137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2" name="Rectangle 71"/>
          <p:cNvSpPr/>
          <p:nvPr>
            <p:custDataLst>
              <p:tags r:id="rId23"/>
            </p:custDataLst>
          </p:nvPr>
        </p:nvSpPr>
        <p:spPr>
          <a:xfrm>
            <a:off x="4753460" y="262813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3" name="Rectangle 72"/>
          <p:cNvSpPr/>
          <p:nvPr>
            <p:custDataLst>
              <p:tags r:id="rId24"/>
            </p:custDataLst>
          </p:nvPr>
        </p:nvSpPr>
        <p:spPr>
          <a:xfrm>
            <a:off x="4953024" y="262813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4" name="Rectangle 73"/>
          <p:cNvSpPr/>
          <p:nvPr>
            <p:custDataLst>
              <p:tags r:id="rId25"/>
            </p:custDataLst>
          </p:nvPr>
        </p:nvSpPr>
        <p:spPr>
          <a:xfrm>
            <a:off x="4953024" y="262813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64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5" name="Rectangle 74"/>
          <p:cNvSpPr/>
          <p:nvPr>
            <p:custDataLst>
              <p:tags r:id="rId26"/>
            </p:custDataLst>
          </p:nvPr>
        </p:nvSpPr>
        <p:spPr>
          <a:xfrm>
            <a:off x="862229" y="3163546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6" name="Rectangle 75"/>
          <p:cNvSpPr/>
          <p:nvPr>
            <p:custDataLst>
              <p:tags r:id="rId27"/>
            </p:custDataLst>
          </p:nvPr>
        </p:nvSpPr>
        <p:spPr>
          <a:xfrm>
            <a:off x="1383173" y="3163546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8" name="Rectangle 77"/>
          <p:cNvSpPr/>
          <p:nvPr>
            <p:custDataLst>
              <p:tags r:id="rId28"/>
            </p:custDataLst>
          </p:nvPr>
        </p:nvSpPr>
        <p:spPr>
          <a:xfrm>
            <a:off x="1595195" y="316354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9" name="Rectangle 78"/>
          <p:cNvSpPr/>
          <p:nvPr>
            <p:custDataLst>
              <p:tags r:id="rId29"/>
            </p:custDataLst>
          </p:nvPr>
        </p:nvSpPr>
        <p:spPr>
          <a:xfrm>
            <a:off x="2529840" y="3163546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15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0" name="Rectangle 79"/>
          <p:cNvSpPr/>
          <p:nvPr>
            <p:custDataLst>
              <p:tags r:id="rId30"/>
            </p:custDataLst>
          </p:nvPr>
        </p:nvSpPr>
        <p:spPr>
          <a:xfrm>
            <a:off x="3038707" y="3163546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2" name="Rectangle 81"/>
          <p:cNvSpPr/>
          <p:nvPr>
            <p:custDataLst>
              <p:tags r:id="rId31"/>
            </p:custDataLst>
          </p:nvPr>
        </p:nvSpPr>
        <p:spPr>
          <a:xfrm>
            <a:off x="3247302" y="316354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>
            <p:custDataLst>
              <p:tags r:id="rId32"/>
            </p:custDataLst>
          </p:nvPr>
        </p:nvSpPr>
        <p:spPr>
          <a:xfrm>
            <a:off x="4234932" y="3163546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17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>
            <p:custDataLst>
              <p:tags r:id="rId33"/>
            </p:custDataLst>
          </p:nvPr>
        </p:nvSpPr>
        <p:spPr>
          <a:xfrm>
            <a:off x="4753460" y="3163546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5" name="Rectangle 84"/>
          <p:cNvSpPr/>
          <p:nvPr>
            <p:custDataLst>
              <p:tags r:id="rId34"/>
            </p:custDataLst>
          </p:nvPr>
        </p:nvSpPr>
        <p:spPr>
          <a:xfrm>
            <a:off x="4953024" y="316354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6" name="Rectangle 85"/>
          <p:cNvSpPr/>
          <p:nvPr>
            <p:custDataLst>
              <p:tags r:id="rId35"/>
            </p:custDataLst>
          </p:nvPr>
        </p:nvSpPr>
        <p:spPr>
          <a:xfrm>
            <a:off x="4953024" y="316354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19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7" name="Rectangle 86"/>
          <p:cNvSpPr/>
          <p:nvPr>
            <p:custDataLst>
              <p:tags r:id="rId36"/>
            </p:custDataLst>
          </p:nvPr>
        </p:nvSpPr>
        <p:spPr>
          <a:xfrm>
            <a:off x="858257" y="3689007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19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8" name="Rectangle 87"/>
          <p:cNvSpPr/>
          <p:nvPr>
            <p:custDataLst>
              <p:tags r:id="rId37"/>
            </p:custDataLst>
          </p:nvPr>
        </p:nvSpPr>
        <p:spPr>
          <a:xfrm>
            <a:off x="1383173" y="3696150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>
            <p:custDataLst>
              <p:tags r:id="rId38"/>
            </p:custDataLst>
          </p:nvPr>
        </p:nvSpPr>
        <p:spPr>
          <a:xfrm>
            <a:off x="1619795" y="369895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768329" y="1071425"/>
            <a:ext cx="2437662" cy="836684"/>
            <a:chOff x="-344985" y="74646"/>
            <a:chExt cx="2516952" cy="712239"/>
          </a:xfrm>
        </p:grpSpPr>
        <p:sp>
          <p:nvSpPr>
            <p:cNvPr id="91" name="Round Diagonal Corner Rectangle 90"/>
            <p:cNvSpPr/>
            <p:nvPr>
              <p:custDataLst>
                <p:tags r:id="rId49"/>
              </p:custDataLst>
            </p:nvPr>
          </p:nvSpPr>
          <p:spPr>
            <a:xfrm>
              <a:off x="-235006" y="74646"/>
              <a:ext cx="2344914" cy="712239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92" name="Rectangle 91"/>
            <p:cNvSpPr/>
            <p:nvPr>
              <p:custDataLst>
                <p:tags r:id="rId50"/>
              </p:custDataLst>
            </p:nvPr>
          </p:nvSpPr>
          <p:spPr>
            <a:xfrm>
              <a:off x="-344985" y="121485"/>
              <a:ext cx="2516952" cy="628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The step at which we get zero is the square root of the number.</a:t>
              </a:r>
              <a:endParaRPr lang="en-US" sz="16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225114" y="1116381"/>
            <a:ext cx="2437662" cy="836684"/>
            <a:chOff x="-474744" y="174079"/>
            <a:chExt cx="2516952" cy="712239"/>
          </a:xfrm>
        </p:grpSpPr>
        <p:sp>
          <p:nvSpPr>
            <p:cNvPr id="94" name="Round Diagonal Corner Rectangle 93"/>
            <p:cNvSpPr/>
            <p:nvPr>
              <p:custDataLst>
                <p:tags r:id="rId47"/>
              </p:custDataLst>
            </p:nvPr>
          </p:nvSpPr>
          <p:spPr>
            <a:xfrm>
              <a:off x="-434838" y="174079"/>
              <a:ext cx="2454215" cy="712239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95" name="Rectangle 94"/>
            <p:cNvSpPr/>
            <p:nvPr>
              <p:custDataLst>
                <p:tags r:id="rId48"/>
              </p:custDataLst>
            </p:nvPr>
          </p:nvSpPr>
          <p:spPr>
            <a:xfrm>
              <a:off x="-474744" y="233738"/>
              <a:ext cx="2516952" cy="628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Subtract successive odd numbers till we reach zero</a:t>
              </a:r>
              <a:endParaRPr lang="en-US" sz="16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915766" y="1728514"/>
            <a:ext cx="323377" cy="369332"/>
            <a:chOff x="5072066" y="3462532"/>
            <a:chExt cx="323377" cy="369332"/>
          </a:xfrm>
        </p:grpSpPr>
        <p:sp>
          <p:nvSpPr>
            <p:cNvPr id="97" name="Oval 96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07206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595628" y="1728514"/>
            <a:ext cx="314203" cy="369332"/>
            <a:chOff x="5081240" y="3462532"/>
            <a:chExt cx="314203" cy="369332"/>
          </a:xfrm>
        </p:grpSpPr>
        <p:sp>
          <p:nvSpPr>
            <p:cNvPr id="100" name="Oval 99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202758" y="1728514"/>
            <a:ext cx="314203" cy="369332"/>
            <a:chOff x="5081240" y="3462532"/>
            <a:chExt cx="314203" cy="369332"/>
          </a:xfrm>
        </p:grpSpPr>
        <p:sp>
          <p:nvSpPr>
            <p:cNvPr id="103" name="Oval 102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24940" y="2342871"/>
            <a:ext cx="314203" cy="369332"/>
            <a:chOff x="5081240" y="3462532"/>
            <a:chExt cx="314203" cy="369332"/>
          </a:xfrm>
        </p:grpSpPr>
        <p:sp>
          <p:nvSpPr>
            <p:cNvPr id="106" name="Oval 105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595628" y="2342871"/>
            <a:ext cx="314203" cy="369332"/>
            <a:chOff x="5081240" y="3462532"/>
            <a:chExt cx="314203" cy="369332"/>
          </a:xfrm>
        </p:grpSpPr>
        <p:sp>
          <p:nvSpPr>
            <p:cNvPr id="109" name="Oval 108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5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202758" y="2342871"/>
            <a:ext cx="314203" cy="369332"/>
            <a:chOff x="5081240" y="3462532"/>
            <a:chExt cx="314203" cy="369332"/>
          </a:xfrm>
        </p:grpSpPr>
        <p:sp>
          <p:nvSpPr>
            <p:cNvPr id="112" name="Oval 111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6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924940" y="2848503"/>
            <a:ext cx="314203" cy="369332"/>
            <a:chOff x="5081240" y="3462532"/>
            <a:chExt cx="314203" cy="369332"/>
          </a:xfrm>
        </p:grpSpPr>
        <p:sp>
          <p:nvSpPr>
            <p:cNvPr id="115" name="Oval 114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7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595628" y="2848503"/>
            <a:ext cx="314203" cy="369332"/>
            <a:chOff x="5081240" y="3462532"/>
            <a:chExt cx="314203" cy="369332"/>
          </a:xfrm>
        </p:grpSpPr>
        <p:sp>
          <p:nvSpPr>
            <p:cNvPr id="118" name="Oval 117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8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202758" y="2848503"/>
            <a:ext cx="314203" cy="369332"/>
            <a:chOff x="5081240" y="3462532"/>
            <a:chExt cx="314203" cy="369332"/>
          </a:xfrm>
        </p:grpSpPr>
        <p:sp>
          <p:nvSpPr>
            <p:cNvPr id="121" name="Oval 120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9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971312" y="1000318"/>
            <a:ext cx="2945392" cy="1083395"/>
            <a:chOff x="-466922" y="61139"/>
            <a:chExt cx="2529138" cy="722219"/>
          </a:xfrm>
        </p:grpSpPr>
        <p:sp>
          <p:nvSpPr>
            <p:cNvPr id="125" name="Round Diagonal Corner Rectangle 124"/>
            <p:cNvSpPr/>
            <p:nvPr>
              <p:custDataLst>
                <p:tags r:id="rId45"/>
              </p:custDataLst>
            </p:nvPr>
          </p:nvSpPr>
          <p:spPr>
            <a:xfrm>
              <a:off x="-466922" y="78171"/>
              <a:ext cx="2518003" cy="705187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26" name="Rectangle 125"/>
            <p:cNvSpPr/>
            <p:nvPr>
              <p:custDataLst>
                <p:tags r:id="rId46"/>
              </p:custDataLst>
            </p:nvPr>
          </p:nvSpPr>
          <p:spPr>
            <a:xfrm>
              <a:off x="-454736" y="61139"/>
              <a:ext cx="2516952" cy="636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From 100 we have subtracted successive odd numbers starting from 1 and obtained 0 at the tenth step</a:t>
              </a:r>
              <a:endParaRPr lang="en-US" sz="16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943990" y="3400710"/>
            <a:ext cx="544508" cy="369332"/>
            <a:chOff x="5047215" y="3478639"/>
            <a:chExt cx="573991" cy="354921"/>
          </a:xfrm>
        </p:grpSpPr>
        <p:sp>
          <p:nvSpPr>
            <p:cNvPr id="128" name="Oval 127"/>
            <p:cNvSpPr/>
            <p:nvPr/>
          </p:nvSpPr>
          <p:spPr>
            <a:xfrm>
              <a:off x="5081240" y="3500694"/>
              <a:ext cx="476250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047215" y="3478639"/>
              <a:ext cx="573991" cy="35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375859" y="1279495"/>
            <a:ext cx="2437662" cy="628614"/>
            <a:chOff x="-344985" y="163207"/>
            <a:chExt cx="2516952" cy="535117"/>
          </a:xfrm>
        </p:grpSpPr>
        <p:sp>
          <p:nvSpPr>
            <p:cNvPr id="131" name="Round Diagonal Corner Rectangle 130"/>
            <p:cNvSpPr/>
            <p:nvPr>
              <p:custDataLst>
                <p:tags r:id="rId43"/>
              </p:custDataLst>
            </p:nvPr>
          </p:nvSpPr>
          <p:spPr>
            <a:xfrm>
              <a:off x="-151405" y="163207"/>
              <a:ext cx="2131740" cy="535117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32" name="Rectangle 131"/>
            <p:cNvSpPr/>
            <p:nvPr>
              <p:custDataLst>
                <p:tags r:id="rId44"/>
              </p:custDataLst>
            </p:nvPr>
          </p:nvSpPr>
          <p:spPr>
            <a:xfrm>
              <a:off x="-344985" y="163911"/>
              <a:ext cx="2516952" cy="49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Now lets, count </a:t>
              </a:r>
            </a:p>
            <a:p>
              <a:pPr algn="ctr"/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the steps</a:t>
              </a:r>
              <a:endParaRPr lang="en-US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81" name="Rectangle 80"/>
          <p:cNvSpPr/>
          <p:nvPr>
            <p:custDataLst>
              <p:tags r:id="rId39"/>
            </p:custDataLst>
          </p:nvPr>
        </p:nvSpPr>
        <p:spPr>
          <a:xfrm>
            <a:off x="3247302" y="316354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36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7" name="Rectangle 76"/>
          <p:cNvSpPr/>
          <p:nvPr>
            <p:custDataLst>
              <p:tags r:id="rId40"/>
            </p:custDataLst>
          </p:nvPr>
        </p:nvSpPr>
        <p:spPr>
          <a:xfrm>
            <a:off x="1595195" y="316354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51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4" name="Rectangle 43"/>
          <p:cNvSpPr/>
          <p:nvPr>
            <p:custDataLst>
              <p:tags r:id="rId41"/>
            </p:custDataLst>
          </p:nvPr>
        </p:nvSpPr>
        <p:spPr>
          <a:xfrm>
            <a:off x="1609640" y="2628137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84 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9" name="Rectangle 68"/>
          <p:cNvSpPr/>
          <p:nvPr>
            <p:custDataLst>
              <p:tags r:id="rId42"/>
            </p:custDataLst>
          </p:nvPr>
        </p:nvSpPr>
        <p:spPr>
          <a:xfrm>
            <a:off x="3218928" y="262813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75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160" name="Picture 8" descr="Related image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7" y="3375611"/>
            <a:ext cx="334464" cy="3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66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34568E-6 L 0.07344 2.34568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85 L 0.08229 -0.0018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185 L -0.46562 0.09692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77" y="49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44444E-6 L 0.075 -4.44444E-6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2 L 0.08091 0.00062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71605E-6 L -0.47847 0.10062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20988E-6 L 0.075 3.20988E-6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28911E-6 L 0.07153 3.28911E-6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71605E-6 L -0.47847 0.10062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3" grpId="1"/>
      <p:bldP spid="34" grpId="0"/>
      <p:bldP spid="35" grpId="0"/>
      <p:bldP spid="36" grpId="0"/>
      <p:bldP spid="37" grpId="0"/>
      <p:bldP spid="37" grpId="1"/>
      <p:bldP spid="38" grpId="0"/>
      <p:bldP spid="39" grpId="0"/>
      <p:bldP spid="40" grpId="0"/>
      <p:bldP spid="41" grpId="0"/>
      <p:bldP spid="41" grpId="1"/>
      <p:bldP spid="42" grpId="0"/>
      <p:bldP spid="43" grpId="0"/>
      <p:bldP spid="45" grpId="0"/>
      <p:bldP spid="67" grpId="0"/>
      <p:bldP spid="68" grpId="0"/>
      <p:bldP spid="70" grpId="0"/>
      <p:bldP spid="71" grpId="0"/>
      <p:bldP spid="72" grpId="0"/>
      <p:bldP spid="73" grpId="0"/>
      <p:bldP spid="74" grpId="0"/>
      <p:bldP spid="74" grpId="1"/>
      <p:bldP spid="75" grpId="0"/>
      <p:bldP spid="76" grpId="0"/>
      <p:bldP spid="78" grpId="0"/>
      <p:bldP spid="79" grpId="0"/>
      <p:bldP spid="80" grpId="0"/>
      <p:bldP spid="82" grpId="0"/>
      <p:bldP spid="83" grpId="0"/>
      <p:bldP spid="84" grpId="0"/>
      <p:bldP spid="85" grpId="0"/>
      <p:bldP spid="86" grpId="0"/>
      <p:bldP spid="86" grpId="1"/>
      <p:bldP spid="87" grpId="0"/>
      <p:bldP spid="88" grpId="0"/>
      <p:bldP spid="89" grpId="0"/>
      <p:bldP spid="81" grpId="0"/>
      <p:bldP spid="81" grpId="1"/>
      <p:bldP spid="77" grpId="0"/>
      <p:bldP spid="77" grpId="1"/>
      <p:bldP spid="44" grpId="0"/>
      <p:bldP spid="44" grpId="1"/>
      <p:bldP spid="69" grpId="0"/>
      <p:bldP spid="69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259309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100 and 169 by the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method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of repeated subtraction.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4953000" y="988821"/>
            <a:ext cx="3370780" cy="971429"/>
            <a:chOff x="-507329" y="38235"/>
            <a:chExt cx="2555380" cy="647579"/>
          </a:xfrm>
        </p:grpSpPr>
        <p:sp>
          <p:nvSpPr>
            <p:cNvPr id="133" name="Round Diagonal Corner Rectangle 132"/>
            <p:cNvSpPr/>
            <p:nvPr>
              <p:custDataLst>
                <p:tags r:id="rId61"/>
              </p:custDataLst>
            </p:nvPr>
          </p:nvSpPr>
          <p:spPr>
            <a:xfrm>
              <a:off x="-469948" y="38235"/>
              <a:ext cx="2517999" cy="625749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966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34" name="Rectangle 133"/>
            <p:cNvSpPr/>
            <p:nvPr>
              <p:custDataLst>
                <p:tags r:id="rId62"/>
              </p:custDataLst>
            </p:nvPr>
          </p:nvSpPr>
          <p:spPr>
            <a:xfrm>
              <a:off x="-507329" y="49782"/>
              <a:ext cx="2516952" cy="636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99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From 169 we have subtracted successive odd numbers starting from 1 and obtained 0 at the 13</a:t>
              </a:r>
              <a:r>
                <a:rPr lang="en-US" sz="1400" b="1" baseline="30000" dirty="0" smtClean="0">
                  <a:solidFill>
                    <a:srgbClr val="FF99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th</a:t>
              </a:r>
              <a:r>
                <a:rPr lang="en-US" sz="1400" b="1" dirty="0" smtClean="0">
                  <a:solidFill>
                    <a:srgbClr val="FF99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 step</a:t>
              </a:r>
              <a:endParaRPr lang="en-US" sz="1600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35" name="Rounded Rectangle 134"/>
          <p:cNvSpPr/>
          <p:nvPr/>
        </p:nvSpPr>
        <p:spPr>
          <a:xfrm>
            <a:off x="1131626" y="1277910"/>
            <a:ext cx="1494017" cy="368941"/>
          </a:xfrm>
          <a:prstGeom prst="roundRect">
            <a:avLst>
              <a:gd name="adj" fmla="val 26994"/>
            </a:avLst>
          </a:prstGeom>
          <a:solidFill>
            <a:srgbClr val="00B0F0">
              <a:alpha val="62745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Bookman Old Style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/>
              <p:cNvSpPr/>
              <p:nvPr>
                <p:custDataLst>
                  <p:tags r:id="rId1"/>
                </p:custDataLst>
              </p:nvPr>
            </p:nvSpPr>
            <p:spPr>
              <a:xfrm>
                <a:off x="1065908" y="1289870"/>
                <a:ext cx="1603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cs typeface="Arial" charset="0"/>
                    <a:sym typeface="Symbol"/>
                  </a:rPr>
                  <a:t>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Arial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cs typeface="Arial" charset="0"/>
                      </a:rPr>
                      <m:t>𝟏𝟑</m:t>
                    </m:r>
                  </m:oMath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6"/>
                </p:custDataLst>
              </p:nvPr>
            </p:nvSpPr>
            <p:spPr>
              <a:xfrm>
                <a:off x="1065908" y="1289870"/>
                <a:ext cx="1603324" cy="369332"/>
              </a:xfrm>
              <a:prstGeom prst="rect">
                <a:avLst/>
              </a:prstGeom>
              <a:blipFill rotWithShape="1">
                <a:blip r:embed="rId67"/>
                <a:stretch>
                  <a:fillRect l="-3422" t="-11667" r="-380" b="-3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136"/>
          <p:cNvSpPr/>
          <p:nvPr>
            <p:custDataLst>
              <p:tags r:id="rId2"/>
            </p:custDataLst>
          </p:nvPr>
        </p:nvSpPr>
        <p:spPr>
          <a:xfrm>
            <a:off x="609600" y="1289787"/>
            <a:ext cx="6411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C30F9C"/>
                </a:solidFill>
                <a:latin typeface="Bookman Old Style" pitchFamily="18" charset="0"/>
                <a:ea typeface="Cambria Math" pitchFamily="18" charset="0"/>
                <a:cs typeface="Arial" charset="0"/>
              </a:rPr>
              <a:t>Sol.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>
                <p:custDataLst>
                  <p:tags r:id="rId3"/>
                </p:custDataLst>
              </p:nvPr>
            </p:nvSpPr>
            <p:spPr>
              <a:xfrm>
                <a:off x="1294444" y="1275264"/>
                <a:ext cx="641162" cy="3676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1" i="1" dirty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  <a:cs typeface="Arial" charset="0"/>
                            </a:rPr>
                            <m:t>𝟏𝟔𝟗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8"/>
                </p:custDataLst>
              </p:nvPr>
            </p:nvSpPr>
            <p:spPr>
              <a:xfrm>
                <a:off x="1294444" y="1275264"/>
                <a:ext cx="641162" cy="367601"/>
              </a:xfrm>
              <a:prstGeom prst="rect">
                <a:avLst/>
              </a:prstGeom>
              <a:blipFill rotWithShape="1">
                <a:blip r:embed="rId69"/>
                <a:stretch>
                  <a:fillRect r="-7547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/>
          <p:cNvSpPr/>
          <p:nvPr>
            <p:custDataLst>
              <p:tags r:id="rId4"/>
            </p:custDataLst>
          </p:nvPr>
        </p:nvSpPr>
        <p:spPr>
          <a:xfrm>
            <a:off x="451104" y="2119155"/>
            <a:ext cx="973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169 – 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0" name="Rectangle 139"/>
          <p:cNvSpPr/>
          <p:nvPr>
            <p:custDataLst>
              <p:tags r:id="rId5"/>
            </p:custDataLst>
          </p:nvPr>
        </p:nvSpPr>
        <p:spPr>
          <a:xfrm>
            <a:off x="1289850" y="2119155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1" name="Rectangle 140"/>
          <p:cNvSpPr/>
          <p:nvPr>
            <p:custDataLst>
              <p:tags r:id="rId6"/>
            </p:custDataLst>
          </p:nvPr>
        </p:nvSpPr>
        <p:spPr>
          <a:xfrm>
            <a:off x="1517311" y="211706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168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2" name="Rectangle 141"/>
          <p:cNvSpPr/>
          <p:nvPr>
            <p:custDataLst>
              <p:tags r:id="rId7"/>
            </p:custDataLst>
          </p:nvPr>
        </p:nvSpPr>
        <p:spPr>
          <a:xfrm>
            <a:off x="1517311" y="2117066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168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3" name="Rectangle 142"/>
          <p:cNvSpPr/>
          <p:nvPr>
            <p:custDataLst>
              <p:tags r:id="rId8"/>
            </p:custDataLst>
          </p:nvPr>
        </p:nvSpPr>
        <p:spPr>
          <a:xfrm>
            <a:off x="2652933" y="2117067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4" name="Rectangle 143"/>
          <p:cNvSpPr/>
          <p:nvPr>
            <p:custDataLst>
              <p:tags r:id="rId9"/>
            </p:custDataLst>
          </p:nvPr>
        </p:nvSpPr>
        <p:spPr>
          <a:xfrm>
            <a:off x="3044888" y="211706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5" name="Rectangle 144"/>
          <p:cNvSpPr/>
          <p:nvPr>
            <p:custDataLst>
              <p:tags r:id="rId10"/>
            </p:custDataLst>
          </p:nvPr>
        </p:nvSpPr>
        <p:spPr>
          <a:xfrm>
            <a:off x="3277314" y="2114978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165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6" name="Rectangle 145"/>
          <p:cNvSpPr/>
          <p:nvPr>
            <p:custDataLst>
              <p:tags r:id="rId11"/>
            </p:custDataLst>
          </p:nvPr>
        </p:nvSpPr>
        <p:spPr>
          <a:xfrm>
            <a:off x="3277314" y="2113464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165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7" name="Rectangle 146"/>
          <p:cNvSpPr/>
          <p:nvPr>
            <p:custDataLst>
              <p:tags r:id="rId12"/>
            </p:custDataLst>
          </p:nvPr>
        </p:nvSpPr>
        <p:spPr>
          <a:xfrm>
            <a:off x="4553190" y="2117067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8" name="Rectangle 147"/>
          <p:cNvSpPr/>
          <p:nvPr>
            <p:custDataLst>
              <p:tags r:id="rId13"/>
            </p:custDataLst>
          </p:nvPr>
        </p:nvSpPr>
        <p:spPr>
          <a:xfrm>
            <a:off x="4953429" y="211706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9" name="Rectangle 148"/>
          <p:cNvSpPr/>
          <p:nvPr>
            <p:custDataLst>
              <p:tags r:id="rId14"/>
            </p:custDataLst>
          </p:nvPr>
        </p:nvSpPr>
        <p:spPr>
          <a:xfrm>
            <a:off x="5193364" y="2114978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160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0" name="Rectangle 149"/>
          <p:cNvSpPr/>
          <p:nvPr>
            <p:custDataLst>
              <p:tags r:id="rId15"/>
            </p:custDataLst>
          </p:nvPr>
        </p:nvSpPr>
        <p:spPr>
          <a:xfrm>
            <a:off x="5193364" y="2114978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160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1" name="Rectangle 150"/>
          <p:cNvSpPr/>
          <p:nvPr>
            <p:custDataLst>
              <p:tags r:id="rId16"/>
            </p:custDataLst>
          </p:nvPr>
        </p:nvSpPr>
        <p:spPr>
          <a:xfrm>
            <a:off x="904041" y="2632087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2" name="Rectangle 151"/>
          <p:cNvSpPr/>
          <p:nvPr>
            <p:custDataLst>
              <p:tags r:id="rId17"/>
            </p:custDataLst>
          </p:nvPr>
        </p:nvSpPr>
        <p:spPr>
          <a:xfrm>
            <a:off x="1289850" y="263208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4" name="Rectangle 153"/>
          <p:cNvSpPr/>
          <p:nvPr>
            <p:custDataLst>
              <p:tags r:id="rId18"/>
            </p:custDataLst>
          </p:nvPr>
        </p:nvSpPr>
        <p:spPr>
          <a:xfrm>
            <a:off x="1517311" y="263208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153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5" name="Rectangle 154"/>
          <p:cNvSpPr/>
          <p:nvPr>
            <p:custDataLst>
              <p:tags r:id="rId19"/>
            </p:custDataLst>
          </p:nvPr>
        </p:nvSpPr>
        <p:spPr>
          <a:xfrm>
            <a:off x="2652933" y="2632087"/>
            <a:ext cx="4940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>
            <p:custDataLst>
              <p:tags r:id="rId20"/>
            </p:custDataLst>
          </p:nvPr>
        </p:nvSpPr>
        <p:spPr>
          <a:xfrm>
            <a:off x="3044888" y="263208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8" name="Rectangle 157"/>
          <p:cNvSpPr/>
          <p:nvPr>
            <p:custDataLst>
              <p:tags r:id="rId21"/>
            </p:custDataLst>
          </p:nvPr>
        </p:nvSpPr>
        <p:spPr>
          <a:xfrm>
            <a:off x="3277314" y="263208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144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9" name="Rectangle 158"/>
          <p:cNvSpPr/>
          <p:nvPr>
            <p:custDataLst>
              <p:tags r:id="rId22"/>
            </p:custDataLst>
          </p:nvPr>
        </p:nvSpPr>
        <p:spPr>
          <a:xfrm>
            <a:off x="4439300" y="2632087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1" name="Rectangle 160"/>
          <p:cNvSpPr/>
          <p:nvPr>
            <p:custDataLst>
              <p:tags r:id="rId23"/>
            </p:custDataLst>
          </p:nvPr>
        </p:nvSpPr>
        <p:spPr>
          <a:xfrm>
            <a:off x="4953429" y="263208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2" name="Rectangle 161"/>
          <p:cNvSpPr/>
          <p:nvPr>
            <p:custDataLst>
              <p:tags r:id="rId24"/>
            </p:custDataLst>
          </p:nvPr>
        </p:nvSpPr>
        <p:spPr>
          <a:xfrm>
            <a:off x="5193364" y="263208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133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3" name="Rectangle 162"/>
          <p:cNvSpPr/>
          <p:nvPr>
            <p:custDataLst>
              <p:tags r:id="rId25"/>
            </p:custDataLst>
          </p:nvPr>
        </p:nvSpPr>
        <p:spPr>
          <a:xfrm>
            <a:off x="5193364" y="263208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133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4" name="Rectangle 163"/>
          <p:cNvSpPr/>
          <p:nvPr>
            <p:custDataLst>
              <p:tags r:id="rId26"/>
            </p:custDataLst>
          </p:nvPr>
        </p:nvSpPr>
        <p:spPr>
          <a:xfrm>
            <a:off x="781153" y="3164623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5" name="Rectangle 164"/>
          <p:cNvSpPr/>
          <p:nvPr>
            <p:custDataLst>
              <p:tags r:id="rId27"/>
            </p:custDataLst>
          </p:nvPr>
        </p:nvSpPr>
        <p:spPr>
          <a:xfrm>
            <a:off x="1289850" y="3164623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7" name="Rectangle 166"/>
          <p:cNvSpPr/>
          <p:nvPr>
            <p:custDataLst>
              <p:tags r:id="rId28"/>
            </p:custDataLst>
          </p:nvPr>
        </p:nvSpPr>
        <p:spPr>
          <a:xfrm>
            <a:off x="1517311" y="316462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120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8" name="Rectangle 167"/>
          <p:cNvSpPr/>
          <p:nvPr>
            <p:custDataLst>
              <p:tags r:id="rId29"/>
            </p:custDataLst>
          </p:nvPr>
        </p:nvSpPr>
        <p:spPr>
          <a:xfrm>
            <a:off x="2561488" y="3164623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9" name="Rectangle 168"/>
          <p:cNvSpPr/>
          <p:nvPr>
            <p:custDataLst>
              <p:tags r:id="rId30"/>
            </p:custDataLst>
          </p:nvPr>
        </p:nvSpPr>
        <p:spPr>
          <a:xfrm>
            <a:off x="3044888" y="3164623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1" name="Rectangle 170"/>
          <p:cNvSpPr/>
          <p:nvPr>
            <p:custDataLst>
              <p:tags r:id="rId31"/>
            </p:custDataLst>
          </p:nvPr>
        </p:nvSpPr>
        <p:spPr>
          <a:xfrm>
            <a:off x="3277314" y="316462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2" name="Rectangle 171"/>
          <p:cNvSpPr/>
          <p:nvPr>
            <p:custDataLst>
              <p:tags r:id="rId32"/>
            </p:custDataLst>
          </p:nvPr>
        </p:nvSpPr>
        <p:spPr>
          <a:xfrm>
            <a:off x="4450414" y="3164623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3" name="Rectangle 172"/>
          <p:cNvSpPr/>
          <p:nvPr>
            <p:custDataLst>
              <p:tags r:id="rId33"/>
            </p:custDataLst>
          </p:nvPr>
        </p:nvSpPr>
        <p:spPr>
          <a:xfrm>
            <a:off x="4953429" y="3164623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4" name="Rectangle 173"/>
          <p:cNvSpPr/>
          <p:nvPr>
            <p:custDataLst>
              <p:tags r:id="rId34"/>
            </p:custDataLst>
          </p:nvPr>
        </p:nvSpPr>
        <p:spPr>
          <a:xfrm>
            <a:off x="5193364" y="316462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5" name="Rectangle 174"/>
          <p:cNvSpPr/>
          <p:nvPr>
            <p:custDataLst>
              <p:tags r:id="rId35"/>
            </p:custDataLst>
          </p:nvPr>
        </p:nvSpPr>
        <p:spPr>
          <a:xfrm>
            <a:off x="5193364" y="316462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88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4953000" y="1094224"/>
            <a:ext cx="2437665" cy="760622"/>
            <a:chOff x="-344985" y="107020"/>
            <a:chExt cx="2516952" cy="647490"/>
          </a:xfrm>
        </p:grpSpPr>
        <p:sp>
          <p:nvSpPr>
            <p:cNvPr id="177" name="Round Diagonal Corner Rectangle 176"/>
            <p:cNvSpPr/>
            <p:nvPr>
              <p:custDataLst>
                <p:tags r:id="rId59"/>
              </p:custDataLst>
            </p:nvPr>
          </p:nvSpPr>
          <p:spPr>
            <a:xfrm>
              <a:off x="-262473" y="107020"/>
              <a:ext cx="2419749" cy="647490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78" name="Rectangle 177"/>
            <p:cNvSpPr/>
            <p:nvPr>
              <p:custDataLst>
                <p:tags r:id="rId60"/>
              </p:custDataLst>
            </p:nvPr>
          </p:nvSpPr>
          <p:spPr>
            <a:xfrm>
              <a:off x="-344985" y="121485"/>
              <a:ext cx="2516952" cy="628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The step at which we get zero is the square root of the number.</a:t>
              </a:r>
              <a:endParaRPr lang="en-US" sz="1600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953000" y="1089252"/>
            <a:ext cx="2541354" cy="770567"/>
            <a:chOff x="-474744" y="206581"/>
            <a:chExt cx="2624017" cy="655955"/>
          </a:xfrm>
        </p:grpSpPr>
        <p:sp>
          <p:nvSpPr>
            <p:cNvPr id="180" name="Round Diagonal Corner Rectangle 179"/>
            <p:cNvSpPr/>
            <p:nvPr>
              <p:custDataLst>
                <p:tags r:id="rId57"/>
              </p:custDataLst>
            </p:nvPr>
          </p:nvSpPr>
          <p:spPr>
            <a:xfrm>
              <a:off x="-430132" y="206581"/>
              <a:ext cx="2579405" cy="647490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966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181" name="Rectangle 180"/>
            <p:cNvSpPr/>
            <p:nvPr>
              <p:custDataLst>
                <p:tags r:id="rId58"/>
              </p:custDataLst>
            </p:nvPr>
          </p:nvSpPr>
          <p:spPr>
            <a:xfrm>
              <a:off x="-474744" y="233738"/>
              <a:ext cx="2516952" cy="628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FFFF"/>
                  </a:solidFill>
                  <a:latin typeface="Bookman Old Style" pitchFamily="18" charset="0"/>
                  <a:ea typeface="Cambria Math" pitchFamily="18" charset="0"/>
                  <a:cs typeface="Arial" charset="0"/>
                </a:rPr>
                <a:t>Subtract successive odd numbers till we reach zero</a:t>
              </a:r>
              <a:endParaRPr lang="en-US" sz="1600" dirty="0">
                <a:solidFill>
                  <a:srgbClr val="00FFFF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972429" y="1722939"/>
            <a:ext cx="314203" cy="369332"/>
            <a:chOff x="5081240" y="3462532"/>
            <a:chExt cx="314203" cy="369332"/>
          </a:xfrm>
        </p:grpSpPr>
        <p:sp>
          <p:nvSpPr>
            <p:cNvPr id="183" name="Oval 182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2680712" y="1722939"/>
            <a:ext cx="314203" cy="369332"/>
            <a:chOff x="5081240" y="3462532"/>
            <a:chExt cx="314203" cy="369332"/>
          </a:xfrm>
        </p:grpSpPr>
        <p:sp>
          <p:nvSpPr>
            <p:cNvPr id="186" name="Oval 185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4585712" y="1722939"/>
            <a:ext cx="314203" cy="369332"/>
            <a:chOff x="5081240" y="3462532"/>
            <a:chExt cx="314203" cy="369332"/>
          </a:xfrm>
        </p:grpSpPr>
        <p:sp>
          <p:nvSpPr>
            <p:cNvPr id="189" name="Oval 188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962701" y="2337296"/>
            <a:ext cx="314203" cy="369332"/>
            <a:chOff x="5081240" y="3462532"/>
            <a:chExt cx="314203" cy="369332"/>
          </a:xfrm>
        </p:grpSpPr>
        <p:sp>
          <p:nvSpPr>
            <p:cNvPr id="192" name="Oval 191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2680712" y="2337296"/>
            <a:ext cx="314203" cy="369332"/>
            <a:chOff x="5081240" y="3462532"/>
            <a:chExt cx="314203" cy="369332"/>
          </a:xfrm>
        </p:grpSpPr>
        <p:sp>
          <p:nvSpPr>
            <p:cNvPr id="195" name="Oval 194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5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4585712" y="2337296"/>
            <a:ext cx="314203" cy="369332"/>
            <a:chOff x="5081240" y="3462532"/>
            <a:chExt cx="314203" cy="369332"/>
          </a:xfrm>
        </p:grpSpPr>
        <p:sp>
          <p:nvSpPr>
            <p:cNvPr id="198" name="Oval 197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6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962701" y="2842928"/>
            <a:ext cx="314203" cy="369332"/>
            <a:chOff x="5081240" y="3462532"/>
            <a:chExt cx="314203" cy="369332"/>
          </a:xfrm>
        </p:grpSpPr>
        <p:sp>
          <p:nvSpPr>
            <p:cNvPr id="201" name="Oval 200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7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2680712" y="2842928"/>
            <a:ext cx="314203" cy="369332"/>
            <a:chOff x="5081240" y="3462532"/>
            <a:chExt cx="314203" cy="369332"/>
          </a:xfrm>
        </p:grpSpPr>
        <p:sp>
          <p:nvSpPr>
            <p:cNvPr id="204" name="Oval 203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8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585712" y="2842928"/>
            <a:ext cx="314203" cy="369332"/>
            <a:chOff x="5081240" y="3462532"/>
            <a:chExt cx="314203" cy="369332"/>
          </a:xfrm>
        </p:grpSpPr>
        <p:sp>
          <p:nvSpPr>
            <p:cNvPr id="207" name="Oval 206"/>
            <p:cNvSpPr/>
            <p:nvPr/>
          </p:nvSpPr>
          <p:spPr>
            <a:xfrm>
              <a:off x="5081240" y="3500694"/>
              <a:ext cx="314203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5082226" y="3462532"/>
              <a:ext cx="27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9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916981" y="3401847"/>
            <a:ext cx="560960" cy="369332"/>
            <a:chOff x="5058321" y="3469486"/>
            <a:chExt cx="573991" cy="354921"/>
          </a:xfrm>
        </p:grpSpPr>
        <p:sp>
          <p:nvSpPr>
            <p:cNvPr id="211" name="Oval 210"/>
            <p:cNvSpPr/>
            <p:nvPr/>
          </p:nvSpPr>
          <p:spPr>
            <a:xfrm>
              <a:off x="5081240" y="3500694"/>
              <a:ext cx="476250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058321" y="3469486"/>
              <a:ext cx="573991" cy="35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13" name="Rectangle 212"/>
          <p:cNvSpPr/>
          <p:nvPr>
            <p:custDataLst>
              <p:tags r:id="rId36"/>
            </p:custDataLst>
          </p:nvPr>
        </p:nvSpPr>
        <p:spPr>
          <a:xfrm>
            <a:off x="774192" y="3698538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4" name="Rectangle 213"/>
          <p:cNvSpPr/>
          <p:nvPr>
            <p:custDataLst>
              <p:tags r:id="rId37"/>
            </p:custDataLst>
          </p:nvPr>
        </p:nvSpPr>
        <p:spPr>
          <a:xfrm>
            <a:off x="1289850" y="3705681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6" name="Rectangle 215"/>
          <p:cNvSpPr/>
          <p:nvPr>
            <p:custDataLst>
              <p:tags r:id="rId38"/>
            </p:custDataLst>
          </p:nvPr>
        </p:nvSpPr>
        <p:spPr>
          <a:xfrm>
            <a:off x="1517311" y="370848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7" name="Rectangle 216"/>
          <p:cNvSpPr/>
          <p:nvPr>
            <p:custDataLst>
              <p:tags r:id="rId39"/>
            </p:custDataLst>
          </p:nvPr>
        </p:nvSpPr>
        <p:spPr>
          <a:xfrm>
            <a:off x="2544899" y="3697844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8" name="Rectangle 217"/>
          <p:cNvSpPr/>
          <p:nvPr>
            <p:custDataLst>
              <p:tags r:id="rId40"/>
            </p:custDataLst>
          </p:nvPr>
        </p:nvSpPr>
        <p:spPr>
          <a:xfrm>
            <a:off x="3044888" y="370498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9" name="Rectangle 218"/>
          <p:cNvSpPr/>
          <p:nvPr>
            <p:custDataLst>
              <p:tags r:id="rId41"/>
            </p:custDataLst>
          </p:nvPr>
        </p:nvSpPr>
        <p:spPr>
          <a:xfrm>
            <a:off x="3277314" y="370779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0" name="Rectangle 219"/>
          <p:cNvSpPr/>
          <p:nvPr>
            <p:custDataLst>
              <p:tags r:id="rId42"/>
            </p:custDataLst>
          </p:nvPr>
        </p:nvSpPr>
        <p:spPr>
          <a:xfrm>
            <a:off x="3277314" y="370779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48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1" name="Rectangle 220"/>
          <p:cNvSpPr/>
          <p:nvPr>
            <p:custDataLst>
              <p:tags r:id="rId43"/>
            </p:custDataLst>
          </p:nvPr>
        </p:nvSpPr>
        <p:spPr>
          <a:xfrm>
            <a:off x="4445650" y="3698115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2" name="Rectangle 221"/>
          <p:cNvSpPr/>
          <p:nvPr>
            <p:custDataLst>
              <p:tags r:id="rId44"/>
            </p:custDataLst>
          </p:nvPr>
        </p:nvSpPr>
        <p:spPr>
          <a:xfrm>
            <a:off x="4953429" y="3705258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3" name="Rectangle 222"/>
          <p:cNvSpPr/>
          <p:nvPr>
            <p:custDataLst>
              <p:tags r:id="rId45"/>
            </p:custDataLst>
          </p:nvPr>
        </p:nvSpPr>
        <p:spPr>
          <a:xfrm>
            <a:off x="5193364" y="370806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4" name="Rectangle 223"/>
          <p:cNvSpPr/>
          <p:nvPr>
            <p:custDataLst>
              <p:tags r:id="rId46"/>
            </p:custDataLst>
          </p:nvPr>
        </p:nvSpPr>
        <p:spPr>
          <a:xfrm>
            <a:off x="5193364" y="370806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25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5" name="Rectangle 224"/>
          <p:cNvSpPr/>
          <p:nvPr>
            <p:custDataLst>
              <p:tags r:id="rId47"/>
            </p:custDataLst>
          </p:nvPr>
        </p:nvSpPr>
        <p:spPr>
          <a:xfrm>
            <a:off x="775057" y="4242887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–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6" name="Rectangle 225"/>
          <p:cNvSpPr/>
          <p:nvPr>
            <p:custDataLst>
              <p:tags r:id="rId48"/>
            </p:custDataLst>
          </p:nvPr>
        </p:nvSpPr>
        <p:spPr>
          <a:xfrm>
            <a:off x="1289850" y="4242887"/>
            <a:ext cx="380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27" name="Rectangle 226"/>
          <p:cNvSpPr/>
          <p:nvPr>
            <p:custDataLst>
              <p:tags r:id="rId49"/>
            </p:custDataLst>
          </p:nvPr>
        </p:nvSpPr>
        <p:spPr>
          <a:xfrm>
            <a:off x="1517311" y="424288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2665179" y="3401847"/>
            <a:ext cx="595839" cy="369332"/>
            <a:chOff x="5081240" y="3469486"/>
            <a:chExt cx="579132" cy="354921"/>
          </a:xfrm>
        </p:grpSpPr>
        <p:sp>
          <p:nvSpPr>
            <p:cNvPr id="229" name="Oval 228"/>
            <p:cNvSpPr/>
            <p:nvPr/>
          </p:nvSpPr>
          <p:spPr>
            <a:xfrm>
              <a:off x="5081240" y="3500694"/>
              <a:ext cx="476250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086381" y="3469486"/>
              <a:ext cx="573991" cy="35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11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4556760" y="3394696"/>
            <a:ext cx="509012" cy="369332"/>
            <a:chOff x="5033228" y="3462622"/>
            <a:chExt cx="573991" cy="354922"/>
          </a:xfrm>
        </p:grpSpPr>
        <p:sp>
          <p:nvSpPr>
            <p:cNvPr id="232" name="Oval 231"/>
            <p:cNvSpPr/>
            <p:nvPr/>
          </p:nvSpPr>
          <p:spPr>
            <a:xfrm>
              <a:off x="5081240" y="3500694"/>
              <a:ext cx="476250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5033228" y="3462622"/>
              <a:ext cx="573991" cy="354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86503" y="3911985"/>
            <a:ext cx="560960" cy="369332"/>
            <a:chOff x="5027133" y="3469487"/>
            <a:chExt cx="726586" cy="354921"/>
          </a:xfrm>
        </p:grpSpPr>
        <p:sp>
          <p:nvSpPr>
            <p:cNvPr id="235" name="Oval 234"/>
            <p:cNvSpPr/>
            <p:nvPr/>
          </p:nvSpPr>
          <p:spPr>
            <a:xfrm>
              <a:off x="5051424" y="3500694"/>
              <a:ext cx="575361" cy="305709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C00CC"/>
                </a:solidFill>
                <a:latin typeface="Bookman Old Style" pitchFamily="18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027133" y="3469487"/>
              <a:ext cx="726586" cy="354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CC00CC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13</a:t>
              </a:r>
              <a:endParaRPr lang="en-US" b="1" baseline="30000" dirty="0">
                <a:solidFill>
                  <a:srgbClr val="CC00CC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4953000" y="1160228"/>
            <a:ext cx="2437662" cy="628614"/>
            <a:chOff x="-344985" y="163207"/>
            <a:chExt cx="2516952" cy="535117"/>
          </a:xfrm>
        </p:grpSpPr>
        <p:sp>
          <p:nvSpPr>
            <p:cNvPr id="238" name="Round Diagonal Corner Rectangle 237"/>
            <p:cNvSpPr/>
            <p:nvPr>
              <p:custDataLst>
                <p:tags r:id="rId55"/>
              </p:custDataLst>
            </p:nvPr>
          </p:nvSpPr>
          <p:spPr>
            <a:xfrm>
              <a:off x="-151405" y="163207"/>
              <a:ext cx="2131740" cy="535117"/>
            </a:xfrm>
            <a:prstGeom prst="round2Diag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9966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  <p:sp>
          <p:nvSpPr>
            <p:cNvPr id="239" name="Rectangle 238"/>
            <p:cNvSpPr/>
            <p:nvPr>
              <p:custDataLst>
                <p:tags r:id="rId56"/>
              </p:custDataLst>
            </p:nvPr>
          </p:nvSpPr>
          <p:spPr>
            <a:xfrm>
              <a:off x="-344985" y="163911"/>
              <a:ext cx="2516952" cy="49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9966"/>
                  </a:solidFill>
                  <a:latin typeface="Bookman Old Style" pitchFamily="18" charset="0"/>
                  <a:ea typeface="Cambria Math" pitchFamily="18" charset="0"/>
                  <a:cs typeface="Arial" charset="0"/>
                </a:rPr>
                <a:t>Now lets, count </a:t>
              </a:r>
            </a:p>
            <a:p>
              <a:pPr algn="ctr"/>
              <a:r>
                <a:rPr lang="en-US" sz="1600" b="1" dirty="0" smtClean="0">
                  <a:solidFill>
                    <a:srgbClr val="FF9966"/>
                  </a:solidFill>
                  <a:latin typeface="Bookman Old Style" pitchFamily="18" charset="0"/>
                  <a:ea typeface="Cambria Math" pitchFamily="18" charset="0"/>
                  <a:cs typeface="Arial" charset="0"/>
                </a:rPr>
                <a:t>the steps</a:t>
              </a:r>
              <a:endParaRPr lang="en-US" dirty="0">
                <a:solidFill>
                  <a:srgbClr val="FF9966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sp>
        <p:nvSpPr>
          <p:cNvPr id="153" name="Rectangle 152"/>
          <p:cNvSpPr/>
          <p:nvPr>
            <p:custDataLst>
              <p:tags r:id="rId50"/>
            </p:custDataLst>
          </p:nvPr>
        </p:nvSpPr>
        <p:spPr>
          <a:xfrm>
            <a:off x="1517311" y="263208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153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0" name="Rectangle 169"/>
          <p:cNvSpPr/>
          <p:nvPr>
            <p:custDataLst>
              <p:tags r:id="rId51"/>
            </p:custDataLst>
          </p:nvPr>
        </p:nvSpPr>
        <p:spPr>
          <a:xfrm>
            <a:off x="3277314" y="316462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105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6" name="Rectangle 165"/>
          <p:cNvSpPr/>
          <p:nvPr>
            <p:custDataLst>
              <p:tags r:id="rId52"/>
            </p:custDataLst>
          </p:nvPr>
        </p:nvSpPr>
        <p:spPr>
          <a:xfrm>
            <a:off x="1517311" y="3164623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120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5" name="Rectangle 214"/>
          <p:cNvSpPr/>
          <p:nvPr>
            <p:custDataLst>
              <p:tags r:id="rId53"/>
            </p:custDataLst>
          </p:nvPr>
        </p:nvSpPr>
        <p:spPr>
          <a:xfrm>
            <a:off x="1517311" y="3708485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69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240" name="Picture 8" descr="Related image"/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76008"/>
            <a:ext cx="334464" cy="33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/>
          <p:cNvSpPr/>
          <p:nvPr>
            <p:custDataLst>
              <p:tags r:id="rId54"/>
            </p:custDataLst>
          </p:nvPr>
        </p:nvSpPr>
        <p:spPr>
          <a:xfrm>
            <a:off x="3277314" y="2632087"/>
            <a:ext cx="593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144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9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2.68744E-6 L 0.07309 2.68744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09166 4.81481E-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19E-6 L -0.52188 0.1024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94" y="51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123 L 0.07673 -0.00062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2 L 0.08091 0.00062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54212E-6 L -0.5382 0.10645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0" y="53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28911E-6 L 0.07118 3.28911E-6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2 L 0.08091 0.00062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93827E-6 L -0.51528 0.10308 " pathEditMode="relative" rAng="0" ptsTypes="AA">
                                      <p:cBhvr>
                                        <p:cTn id="207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4" y="5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2 L 0.08091 0.00062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0.09167 -1.48148E-6 " pathEditMode="relative" rAng="0" ptsTypes="AA">
                                      <p:cBhvr>
                                        <p:cTn id="249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0988E-6 L -0.5125 0.10494 " pathEditMode="relative" rAng="0" ptsTypes="AA">
                                      <p:cBhvr>
                                        <p:cTn id="270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25" y="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2" grpId="1"/>
      <p:bldP spid="143" grpId="0"/>
      <p:bldP spid="144" grpId="0"/>
      <p:bldP spid="145" grpId="0"/>
      <p:bldP spid="146" grpId="0"/>
      <p:bldP spid="146" grpId="1"/>
      <p:bldP spid="147" grpId="0"/>
      <p:bldP spid="148" grpId="0"/>
      <p:bldP spid="149" grpId="0"/>
      <p:bldP spid="150" grpId="0"/>
      <p:bldP spid="150" grpId="1"/>
      <p:bldP spid="151" grpId="0"/>
      <p:bldP spid="152" grpId="0"/>
      <p:bldP spid="154" grpId="0"/>
      <p:bldP spid="155" grpId="0"/>
      <p:bldP spid="156" grpId="0"/>
      <p:bldP spid="158" grpId="0"/>
      <p:bldP spid="159" grpId="0"/>
      <p:bldP spid="161" grpId="0"/>
      <p:bldP spid="162" grpId="0"/>
      <p:bldP spid="163" grpId="0"/>
      <p:bldP spid="163" grpId="1"/>
      <p:bldP spid="164" grpId="0"/>
      <p:bldP spid="165" grpId="0"/>
      <p:bldP spid="167" grpId="0"/>
      <p:bldP spid="168" grpId="0"/>
      <p:bldP spid="169" grpId="0"/>
      <p:bldP spid="171" grpId="0"/>
      <p:bldP spid="172" grpId="0"/>
      <p:bldP spid="173" grpId="0"/>
      <p:bldP spid="174" grpId="0"/>
      <p:bldP spid="175" grpId="0"/>
      <p:bldP spid="175" grpId="1"/>
      <p:bldP spid="213" grpId="0"/>
      <p:bldP spid="214" grpId="0"/>
      <p:bldP spid="216" grpId="0"/>
      <p:bldP spid="217" grpId="0"/>
      <p:bldP spid="218" grpId="0"/>
      <p:bldP spid="219" grpId="0"/>
      <p:bldP spid="219" grpId="1"/>
      <p:bldP spid="220" grpId="0"/>
      <p:bldP spid="221" grpId="0"/>
      <p:bldP spid="222" grpId="0"/>
      <p:bldP spid="223" grpId="0"/>
      <p:bldP spid="224" grpId="0"/>
      <p:bldP spid="224" grpId="1"/>
      <p:bldP spid="225" grpId="0"/>
      <p:bldP spid="226" grpId="0"/>
      <p:bldP spid="227" grpId="0"/>
      <p:bldP spid="153" grpId="0"/>
      <p:bldP spid="153" grpId="1"/>
      <p:bldP spid="170" grpId="0"/>
      <p:bldP spid="170" grpId="1"/>
      <p:bldP spid="166" grpId="0"/>
      <p:bldP spid="166" grpId="1"/>
      <p:bldP spid="215" grpId="0"/>
      <p:bldP spid="215" grpId="1"/>
      <p:bldP spid="157" grpId="0"/>
      <p:bldP spid="157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23" name="Flowchart: Document 122"/>
          <p:cNvSpPr/>
          <p:nvPr>
            <p:custDataLst>
              <p:tags r:id="rId1"/>
            </p:custDataLst>
          </p:nvPr>
        </p:nvSpPr>
        <p:spPr>
          <a:xfrm>
            <a:off x="606551" y="1133941"/>
            <a:ext cx="3977324" cy="2199807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3" name="Rectangle 132"/>
          <p:cNvSpPr/>
          <p:nvPr>
            <p:custDataLst>
              <p:tags r:id="rId2"/>
            </p:custDataLst>
          </p:nvPr>
        </p:nvSpPr>
        <p:spPr>
          <a:xfrm>
            <a:off x="704526" y="1138910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) 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687531" y="3416507"/>
            <a:ext cx="2112818" cy="748886"/>
          </a:xfrm>
          <a:prstGeom prst="roundRect">
            <a:avLst>
              <a:gd name="adj" fmla="val 78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 smtClean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729</a:t>
            </a:r>
            <a:endParaRPr lang="en-US" sz="1600" b="1" dirty="0">
              <a:solidFill>
                <a:srgbClr val="FF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4691844" y="1235782"/>
            <a:ext cx="1613706" cy="2783768"/>
            <a:chOff x="3234099" y="2635686"/>
            <a:chExt cx="2918537" cy="3501978"/>
          </a:xfrm>
        </p:grpSpPr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501978"/>
            </a:xfrm>
            <a:prstGeom prst="rect">
              <a:avLst/>
            </a:prstGeom>
          </p:spPr>
        </p:pic>
        <p:sp>
          <p:nvSpPr>
            <p:cNvPr id="137" name="Rectangle 136"/>
            <p:cNvSpPr/>
            <p:nvPr/>
          </p:nvSpPr>
          <p:spPr>
            <a:xfrm>
              <a:off x="3400381" y="2737837"/>
              <a:ext cx="2655486" cy="429314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038335" y="1811296"/>
            <a:ext cx="990606" cy="1979654"/>
            <a:chOff x="5918898" y="1859026"/>
            <a:chExt cx="1600199" cy="2473682"/>
          </a:xfrm>
        </p:grpSpPr>
        <p:cxnSp>
          <p:nvCxnSpPr>
            <p:cNvPr id="139" name="Straight Connector 138"/>
            <p:cNvCxnSpPr/>
            <p:nvPr/>
          </p:nvCxnSpPr>
          <p:spPr>
            <a:xfrm flipH="1" flipV="1">
              <a:off x="6631460" y="1859026"/>
              <a:ext cx="11232" cy="24736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918898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1" name="TextBox 140"/>
          <p:cNvSpPr txBox="1"/>
          <p:nvPr/>
        </p:nvSpPr>
        <p:spPr>
          <a:xfrm>
            <a:off x="5448300" y="171154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729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108191" y="172032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448300" y="2039090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243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>
            <a:off x="5035314" y="235600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108191" y="20390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584556" y="236359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81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5035314" y="26713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5584556" y="269039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098666" y="236654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98666" y="26903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5035314" y="300472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648528" y="29951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121039" y="29856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5035314" y="329999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5648528" y="32904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111514" y="327142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5035314" y="35857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5648528" y="357622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3"/>
            </p:custDataLst>
          </p:nvPr>
        </p:nvSpPr>
        <p:spPr>
          <a:xfrm>
            <a:off x="704527" y="1423571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1159168" y="1423571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729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2" name="Rounded Rectangle 161"/>
          <p:cNvSpPr/>
          <p:nvPr/>
        </p:nvSpPr>
        <p:spPr>
          <a:xfrm rot="5400000">
            <a:off x="4349328" y="2518001"/>
            <a:ext cx="1819197" cy="297245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3" name="TextBox 162"/>
          <p:cNvSpPr txBox="1"/>
          <p:nvPr>
            <p:custDataLst>
              <p:tags r:id="rId4"/>
            </p:custDataLst>
          </p:nvPr>
        </p:nvSpPr>
        <p:spPr>
          <a:xfrm>
            <a:off x="1774184" y="1423571"/>
            <a:ext cx="256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3 × 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3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2308611" y="3237072"/>
            <a:ext cx="2119954" cy="511499"/>
          </a:xfrm>
          <a:prstGeom prst="roundRect">
            <a:avLst>
              <a:gd name="adj" fmla="val 11701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  <a:endParaRPr lang="en-US" sz="1600" b="1" dirty="0">
              <a:solidFill>
                <a:srgbClr val="FF99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1914551" y="1470409"/>
            <a:ext cx="591383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2667000" y="1470409"/>
            <a:ext cx="627766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3457575" y="1472899"/>
            <a:ext cx="627766" cy="26268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21409" y="1784958"/>
                <a:ext cx="1067625" cy="36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729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68" name="TextBox 16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021409" y="1784958"/>
                <a:ext cx="1067625" cy="361766"/>
              </a:xfrm>
              <a:prstGeom prst="rect">
                <a:avLst/>
              </a:prstGeom>
              <a:blipFill rotWithShape="1">
                <a:blip r:embed="rId15"/>
                <a:stretch>
                  <a:fillRect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9" name="TextBox 168"/>
          <p:cNvSpPr txBox="1"/>
          <p:nvPr/>
        </p:nvSpPr>
        <p:spPr>
          <a:xfrm>
            <a:off x="2092029" y="17965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2495457" y="17965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860428" y="17965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247932" y="17965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3612903" y="17965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74" name="TextBox 173"/>
          <p:cNvSpPr txBox="1"/>
          <p:nvPr>
            <p:custDataLst>
              <p:tags r:id="rId6"/>
            </p:custDataLst>
          </p:nvPr>
        </p:nvSpPr>
        <p:spPr>
          <a:xfrm>
            <a:off x="1644385" y="2148218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21409" y="2113465"/>
                <a:ext cx="798745" cy="373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729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1021409" y="2113465"/>
                <a:ext cx="798745" cy="373307"/>
              </a:xfrm>
              <a:prstGeom prst="rect">
                <a:avLst/>
              </a:prstGeom>
              <a:blipFill rotWithShape="1">
                <a:blip r:embed="rId1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Rectangle 175"/>
          <p:cNvSpPr/>
          <p:nvPr>
            <p:custDataLst>
              <p:tags r:id="rId8"/>
            </p:custDataLst>
          </p:nvPr>
        </p:nvSpPr>
        <p:spPr>
          <a:xfrm>
            <a:off x="1644385" y="2796766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7" name="Rectangle 176"/>
          <p:cNvSpPr/>
          <p:nvPr>
            <p:custDataLst>
              <p:tags r:id="rId9"/>
            </p:custDataLst>
          </p:nvPr>
        </p:nvSpPr>
        <p:spPr>
          <a:xfrm>
            <a:off x="904875" y="2495550"/>
            <a:ext cx="3276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729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8" name="TextBox 16"/>
          <p:cNvSpPr txBox="1"/>
          <p:nvPr/>
        </p:nvSpPr>
        <p:spPr>
          <a:xfrm>
            <a:off x="673464" y="2459113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9" name="TextBox 16"/>
          <p:cNvSpPr txBox="1"/>
          <p:nvPr/>
        </p:nvSpPr>
        <p:spPr>
          <a:xfrm>
            <a:off x="673464" y="1781175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0" name="TextBox 16"/>
          <p:cNvSpPr txBox="1"/>
          <p:nvPr/>
        </p:nvSpPr>
        <p:spPr>
          <a:xfrm>
            <a:off x="673464" y="2117440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8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2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7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4" dur="25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500"/>
                            </p:stCondLst>
                            <p:childTnLst>
                              <p:par>
                                <p:cTn id="2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3" grpId="0" animBg="1"/>
      <p:bldP spid="134" grpId="0" animBg="1"/>
      <p:bldP spid="134" grpId="1" animBg="1"/>
      <p:bldP spid="141" grpId="0"/>
      <p:bldP spid="141" grpId="1"/>
      <p:bldP spid="142" grpId="0"/>
      <p:bldP spid="142" grpId="1"/>
      <p:bldP spid="143" grpId="0"/>
      <p:bldP spid="143" grpId="1"/>
      <p:bldP spid="145" grpId="0"/>
      <p:bldP spid="145" grpId="1"/>
      <p:bldP spid="146" grpId="0"/>
      <p:bldP spid="146" grpId="1"/>
      <p:bldP spid="148" grpId="0"/>
      <p:bldP spid="148" grpId="1"/>
      <p:bldP spid="149" grpId="0"/>
      <p:bldP spid="149" grpId="1"/>
      <p:bldP spid="150" grpId="0"/>
      <p:bldP spid="150" grpId="1"/>
      <p:bldP spid="152" grpId="0"/>
      <p:bldP spid="152" grpId="1"/>
      <p:bldP spid="153" grpId="0"/>
      <p:bldP spid="153" grpId="1"/>
      <p:bldP spid="155" grpId="0"/>
      <p:bldP spid="155" grpId="1"/>
      <p:bldP spid="156" grpId="0"/>
      <p:bldP spid="156" grpId="1"/>
      <p:bldP spid="158" grpId="0"/>
      <p:bldP spid="158" grpId="1"/>
      <p:bldP spid="159" grpId="0"/>
      <p:bldP spid="161" grpId="0"/>
      <p:bldP spid="162" grpId="0" animBg="1"/>
      <p:bldP spid="162" grpId="1" animBg="1"/>
      <p:bldP spid="162" grpId="2" animBg="1"/>
      <p:bldP spid="162" grpId="3" animBg="1"/>
      <p:bldP spid="163" grpId="0"/>
      <p:bldP spid="164" grpId="0" animBg="1"/>
      <p:bldP spid="164" grpId="1" animBg="1"/>
      <p:bldP spid="165" grpId="0" animBg="1"/>
      <p:bldP spid="165" grpId="1" animBg="1"/>
      <p:bldP spid="165" grpId="2" animBg="1"/>
      <p:bldP spid="166" grpId="0" animBg="1"/>
      <p:bldP spid="166" grpId="1" animBg="1"/>
      <p:bldP spid="166" grpId="2" animBg="1"/>
      <p:bldP spid="167" grpId="0" animBg="1"/>
      <p:bldP spid="167" grpId="1" animBg="1"/>
      <p:bldP spid="167" grpId="2" animBg="1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53" name="Flowchart: Document 52"/>
          <p:cNvSpPr/>
          <p:nvPr>
            <p:custDataLst>
              <p:tags r:id="rId1"/>
            </p:custDataLst>
          </p:nvPr>
        </p:nvSpPr>
        <p:spPr>
          <a:xfrm>
            <a:off x="606551" y="1133942"/>
            <a:ext cx="3977324" cy="2239332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>
            <p:custDataLst>
              <p:tags r:id="rId2"/>
            </p:custDataLst>
          </p:nvPr>
        </p:nvSpPr>
        <p:spPr>
          <a:xfrm>
            <a:off x="704526" y="1138910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ii)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400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178248" y="3162350"/>
            <a:ext cx="2374901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400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4691844" y="1235782"/>
            <a:ext cx="1613706" cy="2859968"/>
            <a:chOff x="3234099" y="2635686"/>
            <a:chExt cx="2918537" cy="3597838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597838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389323" y="2733006"/>
              <a:ext cx="2655486" cy="46294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038335" y="1811295"/>
            <a:ext cx="990606" cy="2103479"/>
            <a:chOff x="5918898" y="1859025"/>
            <a:chExt cx="1600199" cy="2628408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6631458" y="1859025"/>
              <a:ext cx="20578" cy="2628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918898" y="2102547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5419725" y="171154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400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09852" y="172032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29453" y="2039090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200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5035314" y="235600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09852" y="20390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419725" y="236359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100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5035314" y="26713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507341" y="269039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109852" y="236654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09852" y="26903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5035314" y="300472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507341" y="299519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109852" y="29856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5035314" y="329999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580432" y="32904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09852" y="327142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5035314" y="35857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580432" y="357622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3"/>
            </p:custDataLst>
          </p:nvPr>
        </p:nvSpPr>
        <p:spPr>
          <a:xfrm>
            <a:off x="675167" y="1391672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159168" y="1423571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400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 rot="5400000">
            <a:off x="4334621" y="2489855"/>
            <a:ext cx="1853455" cy="31240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3" name="TextBox 82"/>
          <p:cNvSpPr txBox="1"/>
          <p:nvPr>
            <p:custDataLst>
              <p:tags r:id="rId4"/>
            </p:custDataLst>
          </p:nvPr>
        </p:nvSpPr>
        <p:spPr>
          <a:xfrm>
            <a:off x="1774184" y="1423571"/>
            <a:ext cx="2579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483197" y="3117815"/>
            <a:ext cx="2119954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883060" y="1472976"/>
            <a:ext cx="634044" cy="25482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2667000" y="1472976"/>
            <a:ext cx="627766" cy="25482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457575" y="1472976"/>
            <a:ext cx="627766" cy="25482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27875" y="1781359"/>
                <a:ext cx="1067625" cy="36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400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027875" y="1781359"/>
                <a:ext cx="1067625" cy="361766"/>
              </a:xfrm>
              <a:prstGeom prst="rect">
                <a:avLst/>
              </a:prstGeom>
              <a:blipFill rotWithShape="1">
                <a:blip r:embed="rId15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/>
          <p:cNvSpPr txBox="1"/>
          <p:nvPr/>
        </p:nvSpPr>
        <p:spPr>
          <a:xfrm>
            <a:off x="2092029" y="179296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480263" y="1792965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852467" y="179296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40701" y="1792965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12903" y="179296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</a:p>
        </p:txBody>
      </p:sp>
      <p:sp>
        <p:nvSpPr>
          <p:cNvPr id="94" name="TextBox 93"/>
          <p:cNvSpPr txBox="1"/>
          <p:nvPr>
            <p:custDataLst>
              <p:tags r:id="rId6"/>
            </p:custDataLst>
          </p:nvPr>
        </p:nvSpPr>
        <p:spPr>
          <a:xfrm>
            <a:off x="1644385" y="215582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88068" y="2122990"/>
                <a:ext cx="798745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400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988068" y="2122990"/>
                <a:ext cx="798745" cy="371384"/>
              </a:xfrm>
              <a:prstGeom prst="rect">
                <a:avLst/>
              </a:prstGeom>
              <a:blipFill rotWithShape="1"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/>
          <p:cNvSpPr/>
          <p:nvPr>
            <p:custDataLst>
              <p:tags r:id="rId8"/>
            </p:custDataLst>
          </p:nvPr>
        </p:nvSpPr>
        <p:spPr>
          <a:xfrm>
            <a:off x="1644385" y="2738018"/>
            <a:ext cx="651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7" name="Rectangle 96"/>
          <p:cNvSpPr/>
          <p:nvPr>
            <p:custDataLst>
              <p:tags r:id="rId9"/>
            </p:custDataLst>
          </p:nvPr>
        </p:nvSpPr>
        <p:spPr>
          <a:xfrm>
            <a:off x="904875" y="2495550"/>
            <a:ext cx="3276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400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8" name="TextBox 16"/>
          <p:cNvSpPr txBox="1"/>
          <p:nvPr/>
        </p:nvSpPr>
        <p:spPr>
          <a:xfrm>
            <a:off x="702039" y="2459113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9" name="TextBox 16"/>
          <p:cNvSpPr txBox="1"/>
          <p:nvPr/>
        </p:nvSpPr>
        <p:spPr>
          <a:xfrm>
            <a:off x="702039" y="1781175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0" name="TextBox 16"/>
          <p:cNvSpPr txBox="1"/>
          <p:nvPr/>
        </p:nvSpPr>
        <p:spPr>
          <a:xfrm>
            <a:off x="702039" y="2125042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7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9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500"/>
                            </p:stCondLst>
                            <p:childTnLst>
                              <p:par>
                                <p:cTn id="24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5" grpId="1" animBg="1"/>
      <p:bldP spid="62" grpId="0"/>
      <p:bldP spid="62" grpId="1"/>
      <p:bldP spid="63" grpId="0"/>
      <p:bldP spid="63" grpId="1"/>
      <p:bldP spid="64" grpId="0"/>
      <p:bldP spid="64" grpId="1"/>
      <p:bldP spid="66" grpId="0"/>
      <p:bldP spid="66" grpId="1"/>
      <p:bldP spid="67" grpId="0"/>
      <p:bldP spid="67" grpId="1"/>
      <p:bldP spid="69" grpId="0"/>
      <p:bldP spid="69" grpId="1"/>
      <p:bldP spid="70" grpId="0"/>
      <p:bldP spid="70" grpId="1"/>
      <p:bldP spid="71" grpId="0"/>
      <p:bldP spid="71" grpId="1"/>
      <p:bldP spid="73" grpId="0"/>
      <p:bldP spid="73" grpId="1"/>
      <p:bldP spid="74" grpId="0"/>
      <p:bldP spid="74" grpId="1"/>
      <p:bldP spid="76" grpId="0"/>
      <p:bldP spid="76" grpId="1"/>
      <p:bldP spid="77" grpId="0"/>
      <p:bldP spid="77" grpId="1"/>
      <p:bldP spid="79" grpId="0"/>
      <p:bldP spid="79" grpId="1"/>
      <p:bldP spid="80" grpId="0"/>
      <p:bldP spid="81" grpId="0"/>
      <p:bldP spid="82" grpId="0" animBg="1"/>
      <p:bldP spid="82" grpId="1" animBg="1"/>
      <p:bldP spid="82" grpId="2" animBg="1"/>
      <p:bldP spid="82" grpId="3" animBg="1"/>
      <p:bldP spid="83" grpId="0"/>
      <p:bldP spid="84" grpId="0" animBg="1"/>
      <p:bldP spid="84" grpId="1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ounded Rectangle 110"/>
          <p:cNvSpPr/>
          <p:nvPr/>
        </p:nvSpPr>
        <p:spPr>
          <a:xfrm>
            <a:off x="3907450" y="180386"/>
            <a:ext cx="1954067" cy="374815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PROPERTIES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4" y="481203"/>
            <a:ext cx="2839912" cy="4642421"/>
          </a:xfrm>
          <a:prstGeom prst="roundRect">
            <a:avLst>
              <a:gd name="adj" fmla="val 22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858839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NUMBER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2327" y="720090"/>
            <a:ext cx="534648" cy="4426168"/>
            <a:chOff x="992349" y="476250"/>
            <a:chExt cx="534648" cy="4426168"/>
          </a:xfrm>
        </p:grpSpPr>
        <p:sp>
          <p:nvSpPr>
            <p:cNvPr id="54" name="TextBox 53"/>
            <p:cNvSpPr txBox="1"/>
            <p:nvPr/>
          </p:nvSpPr>
          <p:spPr>
            <a:xfrm>
              <a:off x="1095219" y="47625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95219" y="69300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95219" y="90976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5219" y="112652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5219" y="134327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95219" y="156003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95219" y="177679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219" y="199354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95219" y="221030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92349" y="2427063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92349" y="264382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992349" y="286057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92349" y="307733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992349" y="329409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992349" y="351084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92349" y="372760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992349" y="394436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92349" y="416111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992349" y="437787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992349" y="459464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2295938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SQUARE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3940" y="486329"/>
            <a:ext cx="2841580" cy="4617528"/>
            <a:chOff x="683940" y="486329"/>
            <a:chExt cx="2841580" cy="461752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193826" y="486329"/>
              <a:ext cx="0" cy="4617528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683940" y="768975"/>
              <a:ext cx="28415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647579" y="720669"/>
            <a:ext cx="664652" cy="4426168"/>
            <a:chOff x="3081940" y="476032"/>
            <a:chExt cx="664652" cy="4426168"/>
          </a:xfrm>
        </p:grpSpPr>
        <p:sp>
          <p:nvSpPr>
            <p:cNvPr id="163" name="TextBox 162"/>
            <p:cNvSpPr txBox="1"/>
            <p:nvPr/>
          </p:nvSpPr>
          <p:spPr>
            <a:xfrm>
              <a:off x="3269081" y="476032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269081" y="692789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3269081" y="909546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90390" y="1126303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190390" y="1343060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190390" y="1559817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190390" y="1776574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190390" y="1993331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190390" y="2210088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081940" y="2426845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081940" y="2643602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081940" y="2860359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081940" y="3077116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081940" y="329387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081940" y="3510630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081940" y="3727387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081940" y="3944144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289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081940" y="4160901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324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081940" y="4377658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081940" y="459442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5287164" y="1169183"/>
            <a:ext cx="2180436" cy="209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5454697" y="4009286"/>
            <a:ext cx="2937082" cy="980387"/>
            <a:chOff x="5298342" y="661218"/>
            <a:chExt cx="2319695" cy="826462"/>
          </a:xfrm>
        </p:grpSpPr>
        <p:sp>
          <p:nvSpPr>
            <p:cNvPr id="114" name="Rounded Rectangle 113"/>
            <p:cNvSpPr/>
            <p:nvPr/>
          </p:nvSpPr>
          <p:spPr>
            <a:xfrm>
              <a:off x="5302960" y="661218"/>
              <a:ext cx="2260118" cy="826462"/>
            </a:xfrm>
            <a:prstGeom prst="roundRect">
              <a:avLst/>
            </a:prstGeom>
            <a:solidFill>
              <a:srgbClr val="CCFF6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>
                <a:solidFill>
                  <a:prstClr val="white"/>
                </a:solidFill>
                <a:latin typeface="Symbol" pitchFamily="18" charset="2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298342" y="726008"/>
              <a:ext cx="2319695" cy="7005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>
                  <a:solidFill>
                    <a:prstClr val="white"/>
                  </a:solidFill>
                  <a:ea typeface="Cambria Math" pitchFamily="18" charset="0"/>
                </a:rPr>
                <a:t>If a number has 1 or 9 in the unit’s place, then it’s square ends in 1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6439224" y="1508861"/>
            <a:ext cx="783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Square</a:t>
            </a:r>
            <a:endParaRPr lang="en-US" sz="16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435727" y="1508861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Number</a:t>
            </a:r>
            <a:endParaRPr lang="en-US" sz="16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313180" y="71882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834490" y="720669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FF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</a:t>
            </a:r>
            <a:endParaRPr lang="en-US" sz="1400" b="1" dirty="0">
              <a:solidFill>
                <a:srgbClr val="00FF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317237" y="245400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9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755392" y="2453809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8</a:t>
            </a:r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211398" y="288620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11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644140" y="2884170"/>
            <a:ext cx="519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12</a:t>
            </a:r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209866" y="4624640"/>
            <a:ext cx="57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19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647950" y="4620063"/>
            <a:ext cx="60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36</a:t>
            </a:r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5317644" y="3313481"/>
            <a:ext cx="2534708" cy="974366"/>
            <a:chOff x="5215176" y="1212171"/>
            <a:chExt cx="2319695" cy="997446"/>
          </a:xfrm>
        </p:grpSpPr>
        <p:sp>
          <p:nvSpPr>
            <p:cNvPr id="128" name="Cloud Callout 79"/>
            <p:cNvSpPr/>
            <p:nvPr/>
          </p:nvSpPr>
          <p:spPr>
            <a:xfrm>
              <a:off x="5325451" y="1212171"/>
              <a:ext cx="2162837" cy="946283"/>
            </a:xfrm>
            <a:prstGeom prst="roundRect">
              <a:avLst/>
            </a:prstGeom>
            <a:solidFill>
              <a:srgbClr val="CCFF6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>
                <a:solidFill>
                  <a:prstClr val="white"/>
                </a:solidFill>
                <a:latin typeface="Symbol" pitchFamily="18" charset="2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215176" y="1268438"/>
              <a:ext cx="2319695" cy="941179"/>
            </a:xfrm>
            <a:prstGeom prst="round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 smtClean="0">
                  <a:solidFill>
                    <a:prstClr val="white"/>
                  </a:solidFill>
                  <a:ea typeface="Cambria Math" pitchFamily="18" charset="0"/>
                </a:rPr>
                <a:t>Now, observe </a:t>
              </a:r>
              <a:r>
                <a:rPr lang="en-US" sz="1600" dirty="0">
                  <a:solidFill>
                    <a:prstClr val="white"/>
                  </a:solidFill>
                  <a:ea typeface="Cambria Math" pitchFamily="18" charset="0"/>
                </a:rPr>
                <a:t>the one’s (unit’s) place in both.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85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09658E-7 L 0.47725 0.2051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54" y="102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-2.30176E-6 L 0.47708 -0.0709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7" y="-35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6.17284E-7 L 0.47552 -0.0907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67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0.48055 -0.3567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28" y="-17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7.43598E-7 L 0.42292 0.2042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10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23457E-6 L 0.4243 -0.07315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15" y="-3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7.40741E-7 L 0.42535 -0.0854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7" y="-4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58025E-6 L 0.42414 -0.3574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-1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1" name="Flowchart: Document 100"/>
          <p:cNvSpPr/>
          <p:nvPr>
            <p:custDataLst>
              <p:tags r:id="rId1"/>
            </p:custDataLst>
          </p:nvPr>
        </p:nvSpPr>
        <p:spPr>
          <a:xfrm>
            <a:off x="606551" y="1133942"/>
            <a:ext cx="3977324" cy="2495082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2"/>
            </p:custDataLst>
          </p:nvPr>
        </p:nvSpPr>
        <p:spPr>
          <a:xfrm>
            <a:off x="704526" y="1138910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iii)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1764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905305" y="3463940"/>
            <a:ext cx="2657475" cy="6318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1764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4691844" y="1235782"/>
            <a:ext cx="1613706" cy="2783768"/>
            <a:chOff x="3234099" y="2635686"/>
            <a:chExt cx="2918537" cy="3501978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501978"/>
            </a:xfrm>
            <a:prstGeom prst="rect">
              <a:avLst/>
            </a:prstGeom>
          </p:spPr>
        </p:pic>
        <p:sp>
          <p:nvSpPr>
            <p:cNvPr id="106" name="Rectangle 105"/>
            <p:cNvSpPr/>
            <p:nvPr/>
          </p:nvSpPr>
          <p:spPr>
            <a:xfrm>
              <a:off x="3415240" y="2759283"/>
              <a:ext cx="2649158" cy="464619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019285" y="1811296"/>
            <a:ext cx="990606" cy="1979654"/>
            <a:chOff x="5888126" y="1859026"/>
            <a:chExt cx="1600199" cy="2473682"/>
          </a:xfrm>
        </p:grpSpPr>
        <p:cxnSp>
          <p:nvCxnSpPr>
            <p:cNvPr id="108" name="Straight Connector 107"/>
            <p:cNvCxnSpPr/>
            <p:nvPr/>
          </p:nvCxnSpPr>
          <p:spPr>
            <a:xfrm flipH="1" flipV="1">
              <a:off x="6631460" y="1859026"/>
              <a:ext cx="11232" cy="24736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5381625" y="1711545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1764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109852" y="172032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517880" y="2039090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882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5024040" y="235600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109852" y="20390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517880" y="236359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441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5031991" y="26713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517880" y="269039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147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109852" y="236654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109852" y="26903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5012941" y="300472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654136" y="299519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109852" y="29856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5035314" y="329999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5724728" y="32904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109852" y="327142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5025789" y="35857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5724728" y="357622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8" name="Rectangle 127"/>
          <p:cNvSpPr/>
          <p:nvPr>
            <p:custDataLst>
              <p:tags r:id="rId3"/>
            </p:custDataLst>
          </p:nvPr>
        </p:nvSpPr>
        <p:spPr>
          <a:xfrm>
            <a:off x="685800" y="1423571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159168" y="1423571"/>
            <a:ext cx="9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1764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0" name="TextBox 129"/>
          <p:cNvSpPr txBox="1"/>
          <p:nvPr>
            <p:custDataLst>
              <p:tags r:id="rId4"/>
            </p:custDataLst>
          </p:nvPr>
        </p:nvSpPr>
        <p:spPr>
          <a:xfrm>
            <a:off x="1905609" y="1423571"/>
            <a:ext cx="2590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1155877" y="3537374"/>
            <a:ext cx="2119954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  <p:sp>
        <p:nvSpPr>
          <p:cNvPr id="132" name="Rounded Rectangle 131"/>
          <p:cNvSpPr/>
          <p:nvPr/>
        </p:nvSpPr>
        <p:spPr>
          <a:xfrm>
            <a:off x="2017806" y="1464700"/>
            <a:ext cx="631389" cy="25995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2801780" y="1464700"/>
            <a:ext cx="631392" cy="25995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592355" y="1464700"/>
            <a:ext cx="631392" cy="25995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70725" y="1781359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1764 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970725" y="1781359"/>
                <a:ext cx="1385076" cy="364202"/>
              </a:xfrm>
              <a:prstGeom prst="rect">
                <a:avLst/>
              </a:prstGeom>
              <a:blipFill rotWithShape="1">
                <a:blip r:embed="rId15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/>
          <p:cNvSpPr txBox="1"/>
          <p:nvPr/>
        </p:nvSpPr>
        <p:spPr>
          <a:xfrm>
            <a:off x="2215854" y="179296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2604087" y="1792965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976290" y="179296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364523" y="1792965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736728" y="179296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</a:p>
        </p:txBody>
      </p:sp>
      <p:sp>
        <p:nvSpPr>
          <p:cNvPr id="141" name="TextBox 140"/>
          <p:cNvSpPr txBox="1"/>
          <p:nvPr>
            <p:custDataLst>
              <p:tags r:id="rId6"/>
            </p:custDataLst>
          </p:nvPr>
        </p:nvSpPr>
        <p:spPr>
          <a:xfrm>
            <a:off x="1768210" y="2140366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 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67070" y="2122990"/>
                <a:ext cx="1005532" cy="373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1764 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967070" y="2122990"/>
                <a:ext cx="1005532" cy="373307"/>
              </a:xfrm>
              <a:prstGeom prst="rect">
                <a:avLst/>
              </a:prstGeom>
              <a:blipFill rotWithShape="1"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/>
          <p:cNvSpPr/>
          <p:nvPr>
            <p:custDataLst>
              <p:tags r:id="rId8"/>
            </p:custDataLst>
          </p:nvPr>
        </p:nvSpPr>
        <p:spPr>
          <a:xfrm>
            <a:off x="3651952" y="2770542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= 42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4" name="Rectangle 143"/>
          <p:cNvSpPr/>
          <p:nvPr>
            <p:custDataLst>
              <p:tags r:id="rId9"/>
            </p:custDataLst>
          </p:nvPr>
        </p:nvSpPr>
        <p:spPr>
          <a:xfrm>
            <a:off x="1010086" y="2501146"/>
            <a:ext cx="3368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1764</a:t>
            </a:r>
          </a:p>
        </p:txBody>
      </p:sp>
      <p:sp>
        <p:nvSpPr>
          <p:cNvPr id="145" name="TextBox 16"/>
          <p:cNvSpPr txBox="1"/>
          <p:nvPr/>
        </p:nvSpPr>
        <p:spPr>
          <a:xfrm>
            <a:off x="647700" y="2461942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6" name="TextBox 16"/>
          <p:cNvSpPr txBox="1"/>
          <p:nvPr/>
        </p:nvSpPr>
        <p:spPr>
          <a:xfrm>
            <a:off x="644889" y="1781175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7" name="TextBox 16"/>
          <p:cNvSpPr txBox="1"/>
          <p:nvPr/>
        </p:nvSpPr>
        <p:spPr>
          <a:xfrm>
            <a:off x="647700" y="2124977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 rot="5400000">
            <a:off x="4349557" y="2509680"/>
            <a:ext cx="1826271" cy="300217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0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4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1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3" grpId="0" animBg="1"/>
      <p:bldP spid="103" grpId="1" animBg="1"/>
      <p:bldP spid="110" grpId="0"/>
      <p:bldP spid="110" grpId="1"/>
      <p:bldP spid="111" grpId="0"/>
      <p:bldP spid="111" grpId="1"/>
      <p:bldP spid="112" grpId="0"/>
      <p:bldP spid="112" grpId="1"/>
      <p:bldP spid="114" grpId="0"/>
      <p:bldP spid="114" grpId="1"/>
      <p:bldP spid="115" grpId="0"/>
      <p:bldP spid="115" grpId="1"/>
      <p:bldP spid="117" grpId="0"/>
      <p:bldP spid="117" grpId="1"/>
      <p:bldP spid="118" grpId="0"/>
      <p:bldP spid="118" grpId="1"/>
      <p:bldP spid="119" grpId="0"/>
      <p:bldP spid="119" grpId="1"/>
      <p:bldP spid="121" grpId="0"/>
      <p:bldP spid="121" grpId="1"/>
      <p:bldP spid="122" grpId="0"/>
      <p:bldP spid="122" grpId="1"/>
      <p:bldP spid="124" grpId="0"/>
      <p:bldP spid="124" grpId="1"/>
      <p:bldP spid="125" grpId="0"/>
      <p:bldP spid="125" grpId="1"/>
      <p:bldP spid="127" grpId="0"/>
      <p:bldP spid="127" grpId="1"/>
      <p:bldP spid="128" grpId="0"/>
      <p:bldP spid="129" grpId="0"/>
      <p:bldP spid="130" grpId="0"/>
      <p:bldP spid="131" grpId="0" animBg="1"/>
      <p:bldP spid="131" grpId="1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134" grpId="0" animBg="1"/>
      <p:bldP spid="134" grpId="1" animBg="1"/>
      <p:bldP spid="134" grpId="2" animBg="1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 animBg="1"/>
      <p:bldP spid="148" grpId="1" animBg="1"/>
      <p:bldP spid="148" grpId="2" animBg="1"/>
      <p:bldP spid="148" grpId="3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53" name="Flowchart: Document 52"/>
          <p:cNvSpPr/>
          <p:nvPr>
            <p:custDataLst>
              <p:tags r:id="rId1"/>
            </p:custDataLst>
          </p:nvPr>
        </p:nvSpPr>
        <p:spPr>
          <a:xfrm>
            <a:off x="606551" y="1210142"/>
            <a:ext cx="3977324" cy="3012208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20172"/>
              <a:gd name="connsiteX1" fmla="*/ 21600 w 21600"/>
              <a:gd name="connsiteY1" fmla="*/ 0 h 20172"/>
              <a:gd name="connsiteX2" fmla="*/ 21600 w 21600"/>
              <a:gd name="connsiteY2" fmla="*/ 17322 h 20172"/>
              <a:gd name="connsiteX3" fmla="*/ 0 w 21600"/>
              <a:gd name="connsiteY3" fmla="*/ 20172 h 20172"/>
              <a:gd name="connsiteX4" fmla="*/ 0 w 21600"/>
              <a:gd name="connsiteY4" fmla="*/ 0 h 20172"/>
              <a:gd name="connsiteX0" fmla="*/ 0 w 21600"/>
              <a:gd name="connsiteY0" fmla="*/ 0 h 20236"/>
              <a:gd name="connsiteX1" fmla="*/ 21600 w 21600"/>
              <a:gd name="connsiteY1" fmla="*/ 0 h 20236"/>
              <a:gd name="connsiteX2" fmla="*/ 21600 w 21600"/>
              <a:gd name="connsiteY2" fmla="*/ 17322 h 20236"/>
              <a:gd name="connsiteX3" fmla="*/ 0 w 21600"/>
              <a:gd name="connsiteY3" fmla="*/ 20172 h 20236"/>
              <a:gd name="connsiteX4" fmla="*/ 0 w 21600"/>
              <a:gd name="connsiteY4" fmla="*/ 0 h 20236"/>
              <a:gd name="connsiteX0" fmla="*/ 0 w 21600"/>
              <a:gd name="connsiteY0" fmla="*/ 0 h 20227"/>
              <a:gd name="connsiteX1" fmla="*/ 21600 w 21600"/>
              <a:gd name="connsiteY1" fmla="*/ 0 h 20227"/>
              <a:gd name="connsiteX2" fmla="*/ 21600 w 21600"/>
              <a:gd name="connsiteY2" fmla="*/ 16654 h 20227"/>
              <a:gd name="connsiteX3" fmla="*/ 0 w 21600"/>
              <a:gd name="connsiteY3" fmla="*/ 20172 h 20227"/>
              <a:gd name="connsiteX4" fmla="*/ 0 w 21600"/>
              <a:gd name="connsiteY4" fmla="*/ 0 h 20227"/>
              <a:gd name="connsiteX0" fmla="*/ 0 w 21600"/>
              <a:gd name="connsiteY0" fmla="*/ 0 h 20242"/>
              <a:gd name="connsiteX1" fmla="*/ 21600 w 21600"/>
              <a:gd name="connsiteY1" fmla="*/ 0 h 20242"/>
              <a:gd name="connsiteX2" fmla="*/ 21600 w 21600"/>
              <a:gd name="connsiteY2" fmla="*/ 16654 h 20242"/>
              <a:gd name="connsiteX3" fmla="*/ 0 w 21600"/>
              <a:gd name="connsiteY3" fmla="*/ 20172 h 20242"/>
              <a:gd name="connsiteX4" fmla="*/ 0 w 21600"/>
              <a:gd name="connsiteY4" fmla="*/ 0 h 2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42">
                <a:moveTo>
                  <a:pt x="0" y="0"/>
                </a:moveTo>
                <a:lnTo>
                  <a:pt x="21600" y="0"/>
                </a:lnTo>
                <a:lnTo>
                  <a:pt x="21600" y="16654"/>
                </a:lnTo>
                <a:cubicBezTo>
                  <a:pt x="7831" y="17255"/>
                  <a:pt x="11772" y="20782"/>
                  <a:pt x="0" y="20172"/>
                </a:cubicBez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>
            <p:custDataLst>
              <p:tags r:id="rId2"/>
            </p:custDataLst>
          </p:nvPr>
        </p:nvSpPr>
        <p:spPr>
          <a:xfrm>
            <a:off x="704526" y="1247775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iv)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4096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4419909" y="1435547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4096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924550" y="238125"/>
            <a:ext cx="1613706" cy="4695825"/>
            <a:chOff x="3234099" y="2635686"/>
            <a:chExt cx="2918537" cy="4531741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4531741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415240" y="2764401"/>
              <a:ext cx="2649158" cy="30779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sz="1600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301385" y="694946"/>
            <a:ext cx="990606" cy="3963266"/>
            <a:chOff x="6088144" y="1769618"/>
            <a:chExt cx="1600199" cy="4952309"/>
          </a:xfrm>
        </p:grpSpPr>
        <p:cxnSp>
          <p:nvCxnSpPr>
            <p:cNvPr id="60" name="Straight Connector 59"/>
            <p:cNvCxnSpPr/>
            <p:nvPr/>
          </p:nvCxnSpPr>
          <p:spPr>
            <a:xfrm flipV="1">
              <a:off x="6658072" y="1769618"/>
              <a:ext cx="34934" cy="49523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088144" y="2102547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6633241" y="66675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4096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268127" y="67552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650460" y="994295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2048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6304657" y="1311207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268127" y="9942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654200" y="1318796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1024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6304657" y="162655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789142" y="1645600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512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268127" y="132175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68127" y="16456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6304657" y="195992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789142" y="1950400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256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268127" y="194087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6304657" y="225520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797075" y="224567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128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68127" y="222662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>
            <a:off x="6304657" y="254095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925398" y="253142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64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3"/>
            </p:custDataLst>
          </p:nvPr>
        </p:nvSpPr>
        <p:spPr>
          <a:xfrm>
            <a:off x="685800" y="151965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159168" y="1519650"/>
            <a:ext cx="9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4096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TextBox 81"/>
          <p:cNvSpPr txBox="1"/>
          <p:nvPr>
            <p:custDataLst>
              <p:tags r:id="rId4"/>
            </p:custDataLst>
          </p:nvPr>
        </p:nvSpPr>
        <p:spPr>
          <a:xfrm>
            <a:off x="1905609" y="1519650"/>
            <a:ext cx="251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311780" y="2711814"/>
            <a:ext cx="2119954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2030386" y="1556575"/>
            <a:ext cx="594798" cy="25751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782730" y="1556575"/>
            <a:ext cx="631392" cy="25751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3573305" y="1556575"/>
            <a:ext cx="631392" cy="25751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67070" y="2134613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4096</m:t>
                        </m:r>
                        <m:r>
                          <m:rPr>
                            <m:nor/>
                          </m:rPr>
                          <a:rPr lang="en-US" sz="1600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967070" y="2134613"/>
                <a:ext cx="1385076" cy="364202"/>
              </a:xfrm>
              <a:prstGeom prst="rect">
                <a:avLst/>
              </a:prstGeom>
              <a:blipFill rotWithShape="1">
                <a:blip r:embed="rId16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2215854" y="214621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619282" y="214621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984253" y="214621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371757" y="214621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36728" y="214621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93" name="TextBox 92"/>
          <p:cNvSpPr txBox="1"/>
          <p:nvPr>
            <p:custDataLst>
              <p:tags r:id="rId6"/>
            </p:custDataLst>
          </p:nvPr>
        </p:nvSpPr>
        <p:spPr>
          <a:xfrm>
            <a:off x="1793610" y="2769969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64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67070" y="2753554"/>
                <a:ext cx="1018356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4096</m:t>
                          </m:r>
                          <m:r>
                            <m:rPr>
                              <m:nor/>
                            </m:rPr>
                            <a:rPr lang="en-US" sz="1600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967070" y="2753554"/>
                <a:ext cx="1018356" cy="371384"/>
              </a:xfrm>
              <a:prstGeom prst="rect">
                <a:avLst/>
              </a:prstGeom>
              <a:blipFill rotWithShape="1"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/>
          <p:cNvSpPr/>
          <p:nvPr>
            <p:custDataLst>
              <p:tags r:id="rId8"/>
            </p:custDataLst>
          </p:nvPr>
        </p:nvSpPr>
        <p:spPr>
          <a:xfrm>
            <a:off x="3564578" y="3378075"/>
            <a:ext cx="772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= 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6" name="Rectangle 95"/>
          <p:cNvSpPr/>
          <p:nvPr>
            <p:custDataLst>
              <p:tags r:id="rId9"/>
            </p:custDataLst>
          </p:nvPr>
        </p:nvSpPr>
        <p:spPr>
          <a:xfrm>
            <a:off x="943230" y="3095195"/>
            <a:ext cx="33747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4096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7" name="TextBox 16"/>
          <p:cNvSpPr txBox="1"/>
          <p:nvPr/>
        </p:nvSpPr>
        <p:spPr>
          <a:xfrm>
            <a:off x="625839" y="3060756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8" name="TextBox 16"/>
          <p:cNvSpPr txBox="1"/>
          <p:nvPr/>
        </p:nvSpPr>
        <p:spPr>
          <a:xfrm>
            <a:off x="625839" y="2134429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9" name="TextBox 16"/>
          <p:cNvSpPr txBox="1"/>
          <p:nvPr/>
        </p:nvSpPr>
        <p:spPr>
          <a:xfrm>
            <a:off x="625839" y="2754580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268127" y="254253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>
            <a:off x="6304657" y="285686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925398" y="2825527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268127" y="283663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>
            <a:off x="6304657" y="3150964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6934923" y="3131914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16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268127" y="314302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6304657" y="3457351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7001192" y="348274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8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268127" y="349385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6304657" y="3808184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001192" y="380671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268127" y="381782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6304657" y="4132151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7001192" y="413155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6268127" y="414266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64" name="Straight Connector 163"/>
          <p:cNvCxnSpPr/>
          <p:nvPr/>
        </p:nvCxnSpPr>
        <p:spPr>
          <a:xfrm>
            <a:off x="6304657" y="445699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7015744" y="442443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TextBox 165"/>
          <p:cNvSpPr txBox="1"/>
          <p:nvPr>
            <p:custDataLst>
              <p:tags r:id="rId10"/>
            </p:custDataLst>
          </p:nvPr>
        </p:nvSpPr>
        <p:spPr>
          <a:xfrm>
            <a:off x="1895475" y="1872075"/>
            <a:ext cx="267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× 2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2225238" y="1909000"/>
            <a:ext cx="594798" cy="25751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2977582" y="1909000"/>
            <a:ext cx="631392" cy="25751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9" name="Rounded Rectangle 168"/>
          <p:cNvSpPr/>
          <p:nvPr/>
        </p:nvSpPr>
        <p:spPr>
          <a:xfrm>
            <a:off x="3768157" y="1909000"/>
            <a:ext cx="631392" cy="25751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576408" y="245827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924509" y="245827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256580" y="245827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3604681" y="245827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936753" y="245827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244337" y="245827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6" name="Rounded Rectangle 175"/>
          <p:cNvSpPr/>
          <p:nvPr/>
        </p:nvSpPr>
        <p:spPr>
          <a:xfrm rot="5400000">
            <a:off x="4528963" y="2419538"/>
            <a:ext cx="3799250" cy="30931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76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4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6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3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0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1500"/>
                            </p:stCondLst>
                            <p:childTnLst>
                              <p:par>
                                <p:cTn id="3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1" dur="25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 tmFilter="0, 0; .2, .5; .8, .5; 1, 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8" dur="250" autoRev="1" fill="hold"/>
                                        <p:tgtEl>
                                          <p:spTgt spid="1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5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500"/>
                            </p:stCondLst>
                            <p:childTnLst>
                              <p:par>
                                <p:cTn id="40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500"/>
                            </p:stCondLst>
                            <p:childTnLst>
                              <p:par>
                                <p:cTn id="41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00"/>
                            </p:stCondLst>
                            <p:childTnLst>
                              <p:par>
                                <p:cTn id="4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500"/>
                            </p:stCondLst>
                            <p:childTnLst>
                              <p:par>
                                <p:cTn id="44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5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2" fill="hold">
                      <p:stCondLst>
                        <p:cond delay="indefinite"/>
                      </p:stCondLst>
                      <p:childTnLst>
                        <p:par>
                          <p:cTn id="473" fill="hold">
                            <p:stCondLst>
                              <p:cond delay="0"/>
                            </p:stCondLst>
                            <p:childTnLst>
                              <p:par>
                                <p:cTn id="4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6" fill="hold">
                      <p:stCondLst>
                        <p:cond delay="indefinite"/>
                      </p:stCondLst>
                      <p:childTnLst>
                        <p:par>
                          <p:cTn id="477" fill="hold">
                            <p:stCondLst>
                              <p:cond delay="0"/>
                            </p:stCondLst>
                            <p:childTnLst>
                              <p:par>
                                <p:cTn id="4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5" grpId="1" animBg="1"/>
      <p:bldP spid="62" grpId="0"/>
      <p:bldP spid="62" grpId="1"/>
      <p:bldP spid="63" grpId="0"/>
      <p:bldP spid="63" grpId="1"/>
      <p:bldP spid="64" grpId="0"/>
      <p:bldP spid="64" grpId="1"/>
      <p:bldP spid="66" grpId="0"/>
      <p:bldP spid="66" grpId="1"/>
      <p:bldP spid="67" grpId="0"/>
      <p:bldP spid="67" grpId="1"/>
      <p:bldP spid="69" grpId="0"/>
      <p:bldP spid="69" grpId="1"/>
      <p:bldP spid="70" grpId="0"/>
      <p:bldP spid="70" grpId="1"/>
      <p:bldP spid="71" grpId="0"/>
      <p:bldP spid="71" grpId="1"/>
      <p:bldP spid="73" grpId="0"/>
      <p:bldP spid="73" grpId="1"/>
      <p:bldP spid="74" grpId="0"/>
      <p:bldP spid="74" grpId="1"/>
      <p:bldP spid="76" grpId="0"/>
      <p:bldP spid="76" grpId="1"/>
      <p:bldP spid="77" grpId="0"/>
      <p:bldP spid="77" grpId="1"/>
      <p:bldP spid="79" grpId="0"/>
      <p:bldP spid="79" grpId="1"/>
      <p:bldP spid="80" grpId="0"/>
      <p:bldP spid="81" grpId="0"/>
      <p:bldP spid="82" grpId="0"/>
      <p:bldP spid="83" grpId="0" animBg="1"/>
      <p:bldP spid="83" grpId="1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0" grpId="1"/>
      <p:bldP spid="150" grpId="0"/>
      <p:bldP spid="150" grpId="1"/>
      <p:bldP spid="151" grpId="0"/>
      <p:bldP spid="151" grpId="1"/>
      <p:bldP spid="153" grpId="0"/>
      <p:bldP spid="153" grpId="1"/>
      <p:bldP spid="154" grpId="0"/>
      <p:bldP spid="154" grpId="1"/>
      <p:bldP spid="156" grpId="0"/>
      <p:bldP spid="156" grpId="1"/>
      <p:bldP spid="157" grpId="0"/>
      <p:bldP spid="157" grpId="1"/>
      <p:bldP spid="159" grpId="0"/>
      <p:bldP spid="159" grpId="1"/>
      <p:bldP spid="160" grpId="0"/>
      <p:bldP spid="160" grpId="1"/>
      <p:bldP spid="162" grpId="0"/>
      <p:bldP spid="162" grpId="1"/>
      <p:bldP spid="163" grpId="0"/>
      <p:bldP spid="163" grpId="1"/>
      <p:bldP spid="165" grpId="0"/>
      <p:bldP spid="165" grpId="1"/>
      <p:bldP spid="166" grpId="0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/>
      <p:bldP spid="171" grpId="0"/>
      <p:bldP spid="172" grpId="0"/>
      <p:bldP spid="173" grpId="0"/>
      <p:bldP spid="174" grpId="0"/>
      <p:bldP spid="175" grpId="0"/>
      <p:bldP spid="176" grpId="0" animBg="1"/>
      <p:bldP spid="176" grpId="1" animBg="1"/>
      <p:bldP spid="176" grpId="2" animBg="1"/>
      <p:bldP spid="176" grpId="3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1" name="Flowchart: Document 100"/>
          <p:cNvSpPr/>
          <p:nvPr>
            <p:custDataLst>
              <p:tags r:id="rId1"/>
            </p:custDataLst>
          </p:nvPr>
        </p:nvSpPr>
        <p:spPr>
          <a:xfrm>
            <a:off x="606551" y="1076792"/>
            <a:ext cx="3977324" cy="2955164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2"/>
            </p:custDataLst>
          </p:nvPr>
        </p:nvSpPr>
        <p:spPr>
          <a:xfrm>
            <a:off x="704526" y="1114425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(v)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7744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1550947" y="3150356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7744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4682319" y="1047750"/>
            <a:ext cx="1613706" cy="3419475"/>
            <a:chOff x="3234099" y="2635686"/>
            <a:chExt cx="2918537" cy="4458969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4458969"/>
            </a:xfrm>
            <a:prstGeom prst="rect">
              <a:avLst/>
            </a:prstGeom>
          </p:spPr>
        </p:pic>
        <p:sp>
          <p:nvSpPr>
            <p:cNvPr id="106" name="Rectangle 105"/>
            <p:cNvSpPr/>
            <p:nvPr/>
          </p:nvSpPr>
          <p:spPr>
            <a:xfrm>
              <a:off x="3415240" y="2763898"/>
              <a:ext cx="2649158" cy="437008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114535" y="1551709"/>
            <a:ext cx="990606" cy="2659170"/>
            <a:chOff x="6057372" y="1769618"/>
            <a:chExt cx="1600199" cy="3322773"/>
          </a:xfrm>
        </p:grpSpPr>
        <p:cxnSp>
          <p:nvCxnSpPr>
            <p:cNvPr id="108" name="Straight Connector 107"/>
            <p:cNvCxnSpPr/>
            <p:nvPr/>
          </p:nvCxnSpPr>
          <p:spPr>
            <a:xfrm flipH="1" flipV="1">
              <a:off x="6693006" y="1769618"/>
              <a:ext cx="20577" cy="3322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6057372" y="2102548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5465441" y="1523513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7744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26445" y="153229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454920" y="1851058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3872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5101989" y="216797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126445" y="185105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54920" y="2175559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1936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5101989" y="248331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591175" y="250236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968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126445" y="217851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126445" y="25023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5101989" y="281668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591175" y="280716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484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126445" y="27976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5101989" y="311196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5591175" y="310243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242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126445" y="308338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5101989" y="339771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5591175" y="338818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121</a:t>
            </a:r>
          </a:p>
        </p:txBody>
      </p:sp>
      <p:sp>
        <p:nvSpPr>
          <p:cNvPr id="128" name="Rectangle 127"/>
          <p:cNvSpPr/>
          <p:nvPr>
            <p:custDataLst>
              <p:tags r:id="rId3"/>
            </p:custDataLst>
          </p:nvPr>
        </p:nvSpPr>
        <p:spPr>
          <a:xfrm>
            <a:off x="685800" y="1381752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1159168" y="1381752"/>
            <a:ext cx="9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7744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 rot="5400000">
            <a:off x="4084735" y="2604879"/>
            <a:ext cx="2460831" cy="348042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1" name="TextBox 130"/>
          <p:cNvSpPr txBox="1"/>
          <p:nvPr>
            <p:custDataLst>
              <p:tags r:id="rId4"/>
            </p:custDataLst>
          </p:nvPr>
        </p:nvSpPr>
        <p:spPr>
          <a:xfrm>
            <a:off x="1905609" y="1381752"/>
            <a:ext cx="251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1465273" y="3218747"/>
            <a:ext cx="2119954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2038006" y="1420054"/>
            <a:ext cx="594798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2790350" y="1420054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3580925" y="1420054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70725" y="2001263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7744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970725" y="2001263"/>
                <a:ext cx="1385076" cy="364202"/>
              </a:xfrm>
              <a:prstGeom prst="rect">
                <a:avLst/>
              </a:prstGeom>
              <a:blipFill rotWithShape="1">
                <a:blip r:embed="rId16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/>
          <p:cNvSpPr txBox="1"/>
          <p:nvPr/>
        </p:nvSpPr>
        <p:spPr>
          <a:xfrm>
            <a:off x="2215854" y="201286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524774" y="201286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817664" y="201286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126584" y="201286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419475" y="201286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42" name="TextBox 141"/>
          <p:cNvSpPr txBox="1"/>
          <p:nvPr>
            <p:custDataLst>
              <p:tags r:id="rId6"/>
            </p:custDataLst>
          </p:nvPr>
        </p:nvSpPr>
        <p:spPr>
          <a:xfrm>
            <a:off x="1797420" y="2551226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88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67070" y="2518396"/>
                <a:ext cx="1018356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7744</m:t>
                          </m:r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anose="0205060405050502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967070" y="2518396"/>
                <a:ext cx="1018356" cy="371384"/>
              </a:xfrm>
              <a:prstGeom prst="rect">
                <a:avLst/>
              </a:prstGeom>
              <a:blipFill rotWithShape="1">
                <a:blip r:embed="rId1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/>
          <p:cNvSpPr/>
          <p:nvPr>
            <p:custDataLst>
              <p:tags r:id="rId8"/>
            </p:custDataLst>
          </p:nvPr>
        </p:nvSpPr>
        <p:spPr>
          <a:xfrm>
            <a:off x="3577278" y="3169821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= 88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5" name="Rectangle 144"/>
          <p:cNvSpPr/>
          <p:nvPr>
            <p:custDataLst>
              <p:tags r:id="rId9"/>
            </p:custDataLst>
          </p:nvPr>
        </p:nvSpPr>
        <p:spPr>
          <a:xfrm>
            <a:off x="943230" y="2862591"/>
            <a:ext cx="3400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7744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46" name="TextBox 16"/>
          <p:cNvSpPr txBox="1"/>
          <p:nvPr/>
        </p:nvSpPr>
        <p:spPr>
          <a:xfrm>
            <a:off x="647700" y="2828152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7" name="TextBox 16"/>
          <p:cNvSpPr txBox="1"/>
          <p:nvPr/>
        </p:nvSpPr>
        <p:spPr>
          <a:xfrm>
            <a:off x="644889" y="2001079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8" name="TextBox 16"/>
          <p:cNvSpPr txBox="1"/>
          <p:nvPr/>
        </p:nvSpPr>
        <p:spPr>
          <a:xfrm>
            <a:off x="647700" y="2520448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58318" y="339930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5101989" y="371362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727431" y="368229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058318" y="369340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81" name="Straight Connector 180"/>
          <p:cNvCxnSpPr/>
          <p:nvPr/>
        </p:nvCxnSpPr>
        <p:spPr>
          <a:xfrm>
            <a:off x="5101989" y="4007727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5800928" y="398867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3" name="TextBox 182"/>
          <p:cNvSpPr txBox="1"/>
          <p:nvPr>
            <p:custDataLst>
              <p:tags r:id="rId10"/>
            </p:custDataLst>
          </p:nvPr>
        </p:nvSpPr>
        <p:spPr>
          <a:xfrm>
            <a:off x="1895475" y="1738725"/>
            <a:ext cx="118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11 × 11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2154060" y="1772479"/>
            <a:ext cx="847508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2749990" y="2271296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11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517140" y="227129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9906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 tmFilter="0, 0; .2, .5; .8, .5; 1, 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7" dur="250" autoRev="1" fill="hold"/>
                                        <p:tgtEl>
                                          <p:spTgt spid="1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4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1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5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 tmFilter="0, 0; .2, .5; .8, .5; 1, 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2" dur="250" autoRev="1" fill="hold"/>
                                        <p:tgtEl>
                                          <p:spTgt spid="1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3" grpId="0" animBg="1"/>
      <p:bldP spid="103" grpId="1" animBg="1"/>
      <p:bldP spid="110" grpId="0"/>
      <p:bldP spid="110" grpId="1"/>
      <p:bldP spid="111" grpId="0"/>
      <p:bldP spid="111" grpId="1"/>
      <p:bldP spid="112" grpId="0"/>
      <p:bldP spid="112" grpId="1"/>
      <p:bldP spid="114" grpId="0"/>
      <p:bldP spid="114" grpId="1"/>
      <p:bldP spid="115" grpId="0"/>
      <p:bldP spid="115" grpId="1"/>
      <p:bldP spid="117" grpId="0"/>
      <p:bldP spid="117" grpId="1"/>
      <p:bldP spid="118" grpId="0"/>
      <p:bldP spid="118" grpId="1"/>
      <p:bldP spid="119" grpId="0"/>
      <p:bldP spid="119" grpId="1"/>
      <p:bldP spid="121" grpId="0"/>
      <p:bldP spid="121" grpId="1"/>
      <p:bldP spid="122" grpId="0"/>
      <p:bldP spid="122" grpId="1"/>
      <p:bldP spid="124" grpId="0"/>
      <p:bldP spid="124" grpId="1"/>
      <p:bldP spid="125" grpId="0"/>
      <p:bldP spid="125" grpId="1"/>
      <p:bldP spid="127" grpId="0"/>
      <p:bldP spid="127" grpId="1"/>
      <p:bldP spid="128" grpId="0"/>
      <p:bldP spid="129" grpId="0"/>
      <p:bldP spid="130" grpId="0" animBg="1"/>
      <p:bldP spid="130" grpId="1" animBg="1"/>
      <p:bldP spid="130" grpId="2" animBg="1"/>
      <p:bldP spid="130" grpId="3" animBg="1"/>
      <p:bldP spid="131" grpId="0"/>
      <p:bldP spid="132" grpId="0" animBg="1"/>
      <p:bldP spid="132" grpId="1" animBg="1"/>
      <p:bldP spid="133" grpId="0" animBg="1"/>
      <p:bldP spid="133" grpId="1" animBg="1"/>
      <p:bldP spid="133" grpId="2" animBg="1"/>
      <p:bldP spid="134" grpId="0" animBg="1"/>
      <p:bldP spid="134" grpId="1" animBg="1"/>
      <p:bldP spid="134" grpId="2" animBg="1"/>
      <p:bldP spid="135" grpId="0" animBg="1"/>
      <p:bldP spid="135" grpId="1" animBg="1"/>
      <p:bldP spid="135" grpId="2" animBg="1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77" grpId="0"/>
      <p:bldP spid="177" grpId="1"/>
      <p:bldP spid="179" grpId="0"/>
      <p:bldP spid="179" grpId="1"/>
      <p:bldP spid="180" grpId="0"/>
      <p:bldP spid="180" grpId="1"/>
      <p:bldP spid="182" grpId="0"/>
      <p:bldP spid="182" grpId="1"/>
      <p:bldP spid="183" grpId="0"/>
      <p:bldP spid="184" grpId="0" animBg="1"/>
      <p:bldP spid="184" grpId="1" animBg="1"/>
      <p:bldP spid="184" grpId="2" animBg="1"/>
      <p:bldP spid="185" grpId="0"/>
      <p:bldP spid="18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63" name="Flowchart: Document 62"/>
          <p:cNvSpPr/>
          <p:nvPr>
            <p:custDataLst>
              <p:tags r:id="rId1"/>
            </p:custDataLst>
          </p:nvPr>
        </p:nvSpPr>
        <p:spPr>
          <a:xfrm>
            <a:off x="606551" y="1133942"/>
            <a:ext cx="3977324" cy="2495082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ectangle 63"/>
          <p:cNvSpPr/>
          <p:nvPr>
            <p:custDataLst>
              <p:tags r:id="rId2"/>
            </p:custDataLst>
          </p:nvPr>
        </p:nvSpPr>
        <p:spPr>
          <a:xfrm>
            <a:off x="704526" y="1138910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(vi)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9604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425632" y="2889695"/>
            <a:ext cx="1962728" cy="82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9604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4691844" y="1235782"/>
            <a:ext cx="1613706" cy="2783768"/>
            <a:chOff x="3234099" y="2635686"/>
            <a:chExt cx="2918537" cy="3501978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501978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3426542" y="2769311"/>
              <a:ext cx="2603164" cy="414294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095485" y="1811296"/>
            <a:ext cx="990606" cy="1979654"/>
            <a:chOff x="6011214" y="1859026"/>
            <a:chExt cx="1600199" cy="2473682"/>
          </a:xfrm>
        </p:grpSpPr>
        <p:cxnSp>
          <p:nvCxnSpPr>
            <p:cNvPr id="70" name="Straight Connector 69"/>
            <p:cNvCxnSpPr/>
            <p:nvPr/>
          </p:nvCxnSpPr>
          <p:spPr>
            <a:xfrm flipH="1" flipV="1">
              <a:off x="6631459" y="1859026"/>
              <a:ext cx="11228" cy="24736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011214" y="2102547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5438775" y="1711545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9604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109852" y="172032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438775" y="203909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4802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5111514" y="235600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109852" y="20390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38775" y="236359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2401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5111514" y="26713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575030" y="269039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343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109852" y="236654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109852" y="26903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5111514" y="300472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711286" y="299519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49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109852" y="29856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111514" y="329999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781472" y="329047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109852" y="327142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5111514" y="35857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781472" y="357622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Rectangle 89"/>
          <p:cNvSpPr/>
          <p:nvPr>
            <p:custDataLst>
              <p:tags r:id="rId3"/>
            </p:custDataLst>
          </p:nvPr>
        </p:nvSpPr>
        <p:spPr>
          <a:xfrm>
            <a:off x="704527" y="1423571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209675" y="1423571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9604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 rot="5400000">
            <a:off x="4384859" y="2517196"/>
            <a:ext cx="1770909" cy="27565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3" name="TextBox 92"/>
          <p:cNvSpPr txBox="1"/>
          <p:nvPr>
            <p:custDataLst>
              <p:tags r:id="rId4"/>
            </p:custDataLst>
          </p:nvPr>
        </p:nvSpPr>
        <p:spPr>
          <a:xfrm>
            <a:off x="1982621" y="1423571"/>
            <a:ext cx="25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 × 7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268406" y="2953740"/>
            <a:ext cx="2119954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2116025" y="1452562"/>
            <a:ext cx="609303" cy="30195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906009" y="1452562"/>
            <a:ext cx="627766" cy="30195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3687059" y="1452562"/>
            <a:ext cx="627766" cy="30195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27875" y="1784221"/>
                <a:ext cx="1267650" cy="363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  <a:cs typeface="Arial" charset="0"/>
                          </a:rPr>
                          <m:t>9604 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027875" y="1784221"/>
                <a:ext cx="1267650" cy="363241"/>
              </a:xfrm>
              <a:prstGeom prst="rect">
                <a:avLst/>
              </a:prstGeom>
              <a:blipFill rotWithShape="1">
                <a:blip r:embed="rId15"/>
                <a:stretch>
                  <a:fillRect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/>
          <p:cNvSpPr txBox="1"/>
          <p:nvPr/>
        </p:nvSpPr>
        <p:spPr>
          <a:xfrm>
            <a:off x="2263479" y="17965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666907" y="17965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031878" y="17965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419382" y="17965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3784353" y="17965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</a:p>
        </p:txBody>
      </p:sp>
      <p:sp>
        <p:nvSpPr>
          <p:cNvPr id="152" name="TextBox 151"/>
          <p:cNvSpPr txBox="1"/>
          <p:nvPr>
            <p:custDataLst>
              <p:tags r:id="rId6"/>
            </p:custDataLst>
          </p:nvPr>
        </p:nvSpPr>
        <p:spPr>
          <a:xfrm>
            <a:off x="1853935" y="2164805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98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021409" y="2122990"/>
                <a:ext cx="1005532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anose="02050604050505020204" pitchFamily="18" charset="0"/>
                              <a:cs typeface="Arial" charset="0"/>
                            </a:rPr>
                            <m:t>9604 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1021409" y="2122990"/>
                <a:ext cx="1005532" cy="371384"/>
              </a:xfrm>
              <a:prstGeom prst="rect">
                <a:avLst/>
              </a:prstGeom>
              <a:blipFill rotWithShape="1"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153"/>
          <p:cNvSpPr/>
          <p:nvPr>
            <p:custDataLst>
              <p:tags r:id="rId8"/>
            </p:custDataLst>
          </p:nvPr>
        </p:nvSpPr>
        <p:spPr>
          <a:xfrm>
            <a:off x="3605760" y="2760979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= 98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5" name="Rectangle 154"/>
          <p:cNvSpPr/>
          <p:nvPr>
            <p:custDataLst>
              <p:tags r:id="rId9"/>
            </p:custDataLst>
          </p:nvPr>
        </p:nvSpPr>
        <p:spPr>
          <a:xfrm>
            <a:off x="961932" y="2495550"/>
            <a:ext cx="3409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9604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56" name="TextBox 16"/>
          <p:cNvSpPr txBox="1"/>
          <p:nvPr/>
        </p:nvSpPr>
        <p:spPr>
          <a:xfrm>
            <a:off x="702039" y="2459113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7" name="TextBox 16"/>
          <p:cNvSpPr txBox="1"/>
          <p:nvPr/>
        </p:nvSpPr>
        <p:spPr>
          <a:xfrm>
            <a:off x="702039" y="1781175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8" name="TextBox 16"/>
          <p:cNvSpPr txBox="1"/>
          <p:nvPr/>
        </p:nvSpPr>
        <p:spPr>
          <a:xfrm>
            <a:off x="702039" y="2124016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1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65" grpId="1" animBg="1"/>
      <p:bldP spid="72" grpId="0"/>
      <p:bldP spid="72" grpId="1"/>
      <p:bldP spid="73" grpId="0"/>
      <p:bldP spid="73" grpId="1"/>
      <p:bldP spid="74" grpId="0"/>
      <p:bldP spid="74" grpId="1"/>
      <p:bldP spid="76" grpId="0"/>
      <p:bldP spid="76" grpId="1"/>
      <p:bldP spid="77" grpId="0"/>
      <p:bldP spid="77" grpId="1"/>
      <p:bldP spid="79" grpId="0"/>
      <p:bldP spid="79" grpId="1"/>
      <p:bldP spid="80" grpId="0"/>
      <p:bldP spid="80" grpId="1"/>
      <p:bldP spid="81" grpId="0"/>
      <p:bldP spid="81" grpId="1"/>
      <p:bldP spid="83" grpId="0"/>
      <p:bldP spid="83" grpId="1"/>
      <p:bldP spid="84" grpId="0"/>
      <p:bldP spid="84" grpId="1"/>
      <p:bldP spid="86" grpId="0"/>
      <p:bldP spid="86" grpId="1"/>
      <p:bldP spid="87" grpId="0"/>
      <p:bldP spid="87" grpId="1"/>
      <p:bldP spid="89" grpId="0"/>
      <p:bldP spid="89" grpId="1"/>
      <p:bldP spid="90" grpId="0"/>
      <p:bldP spid="91" grpId="0"/>
      <p:bldP spid="92" grpId="0" animBg="1"/>
      <p:bldP spid="92" grpId="1" animBg="1"/>
      <p:bldP spid="92" grpId="2" animBg="1"/>
      <p:bldP spid="92" grpId="3" animBg="1"/>
      <p:bldP spid="93" grpId="0"/>
      <p:bldP spid="94" grpId="0" animBg="1"/>
      <p:bldP spid="94" grpId="1" animBg="1"/>
      <p:bldP spid="95" grpId="0" animBg="1"/>
      <p:bldP spid="95" grpId="1" animBg="1"/>
      <p:bldP spid="95" grpId="2" animBg="1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/>
      <p:bldP spid="99" grpId="0"/>
      <p:bldP spid="100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53" name="Flowchart: Document 52"/>
          <p:cNvSpPr/>
          <p:nvPr>
            <p:custDataLst>
              <p:tags r:id="rId1"/>
            </p:custDataLst>
          </p:nvPr>
        </p:nvSpPr>
        <p:spPr>
          <a:xfrm>
            <a:off x="606551" y="1133941"/>
            <a:ext cx="3977324" cy="2167641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>
            <p:custDataLst>
              <p:tags r:id="rId2"/>
            </p:custDataLst>
          </p:nvPr>
        </p:nvSpPr>
        <p:spPr>
          <a:xfrm>
            <a:off x="704526" y="1138910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(vii)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5929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35631" y="3117982"/>
            <a:ext cx="1962728" cy="8237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5929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4616999" y="1003439"/>
            <a:ext cx="1662602" cy="2274173"/>
            <a:chOff x="3171709" y="2565225"/>
            <a:chExt cx="3006969" cy="2860908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1709" y="2565225"/>
              <a:ext cx="3006969" cy="2860908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3395914" y="2759283"/>
              <a:ext cx="2526604" cy="38642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990577" y="1617871"/>
            <a:ext cx="970649" cy="1502516"/>
            <a:chOff x="5995828" y="1859026"/>
            <a:chExt cx="1600199" cy="2040840"/>
          </a:xfrm>
        </p:grpSpPr>
        <p:cxnSp>
          <p:nvCxnSpPr>
            <p:cNvPr id="60" name="Straight Connector 59"/>
            <p:cNvCxnSpPr/>
            <p:nvPr/>
          </p:nvCxnSpPr>
          <p:spPr>
            <a:xfrm flipV="1">
              <a:off x="6631460" y="1859026"/>
              <a:ext cx="2" cy="20408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995828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5356860" y="153035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5929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023175" y="153912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367794" y="185789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847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5001024" y="2174807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023175" y="18578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332655" y="2170646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121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5001024" y="249015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5400783" y="250920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937760" y="218535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937760" y="250920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5001024" y="282352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468910" y="2825113"/>
            <a:ext cx="320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3" name="Rectangle 112"/>
          <p:cNvSpPr/>
          <p:nvPr>
            <p:custDataLst>
              <p:tags r:id="rId3"/>
            </p:custDataLst>
          </p:nvPr>
        </p:nvSpPr>
        <p:spPr>
          <a:xfrm>
            <a:off x="685800" y="1423571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225843" y="1423571"/>
            <a:ext cx="9941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5929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 rot="5400000">
            <a:off x="4507533" y="2022635"/>
            <a:ext cx="1308165" cy="342078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6" name="TextBox 115"/>
          <p:cNvSpPr txBox="1"/>
          <p:nvPr>
            <p:custDataLst>
              <p:tags r:id="rId4"/>
            </p:custDataLst>
          </p:nvPr>
        </p:nvSpPr>
        <p:spPr>
          <a:xfrm>
            <a:off x="1982621" y="1423571"/>
            <a:ext cx="1979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7 × 7 × 11 × 11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678405" y="3182027"/>
            <a:ext cx="2119954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2116025" y="1462722"/>
            <a:ext cx="609303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917173" y="1462722"/>
            <a:ext cx="835557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021409" y="1784221"/>
                <a:ext cx="1267650" cy="363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  <a:cs typeface="Arial" charset="0"/>
                          </a:rPr>
                          <m:t>5929 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1021409" y="1784221"/>
                <a:ext cx="1267650" cy="363241"/>
              </a:xfrm>
              <a:prstGeom prst="rect">
                <a:avLst/>
              </a:prstGeom>
              <a:blipFill rotWithShape="1">
                <a:blip r:embed="rId15"/>
                <a:stretch>
                  <a:fillRect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/>
          <p:cNvSpPr txBox="1"/>
          <p:nvPr/>
        </p:nvSpPr>
        <p:spPr>
          <a:xfrm>
            <a:off x="2263479" y="17965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666907" y="17965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031878" y="1796564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11</a:t>
            </a:r>
          </a:p>
        </p:txBody>
      </p:sp>
      <p:sp>
        <p:nvSpPr>
          <p:cNvPr id="124" name="TextBox 123"/>
          <p:cNvSpPr txBox="1"/>
          <p:nvPr>
            <p:custDataLst>
              <p:tags r:id="rId6"/>
            </p:custDataLst>
          </p:nvPr>
        </p:nvSpPr>
        <p:spPr>
          <a:xfrm>
            <a:off x="1825360" y="2155820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   77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98549" y="2122990"/>
                <a:ext cx="1005532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anose="02050604050505020204" pitchFamily="18" charset="0"/>
                              <a:cs typeface="Arial" charset="0"/>
                            </a:rPr>
                            <m:t>5929 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998549" y="2122990"/>
                <a:ext cx="1005532" cy="371384"/>
              </a:xfrm>
              <a:prstGeom prst="rect">
                <a:avLst/>
              </a:prstGeom>
              <a:blipFill rotWithShape="1">
                <a:blip r:embed="rId1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 125"/>
          <p:cNvSpPr/>
          <p:nvPr>
            <p:custDataLst>
              <p:tags r:id="rId8"/>
            </p:custDataLst>
          </p:nvPr>
        </p:nvSpPr>
        <p:spPr>
          <a:xfrm>
            <a:off x="1745303" y="2808641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= 77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7" name="Rectangle 126"/>
          <p:cNvSpPr/>
          <p:nvPr>
            <p:custDataLst>
              <p:tags r:id="rId9"/>
            </p:custDataLst>
          </p:nvPr>
        </p:nvSpPr>
        <p:spPr>
          <a:xfrm>
            <a:off x="1049759" y="2477331"/>
            <a:ext cx="3497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9604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8" name="TextBox 16"/>
          <p:cNvSpPr txBox="1"/>
          <p:nvPr/>
        </p:nvSpPr>
        <p:spPr>
          <a:xfrm>
            <a:off x="702039" y="2461942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9" name="TextBox 16"/>
          <p:cNvSpPr txBox="1"/>
          <p:nvPr/>
        </p:nvSpPr>
        <p:spPr>
          <a:xfrm>
            <a:off x="702039" y="1781175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0" name="TextBox 16"/>
          <p:cNvSpPr txBox="1"/>
          <p:nvPr/>
        </p:nvSpPr>
        <p:spPr>
          <a:xfrm>
            <a:off x="702039" y="2124016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6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5" grpId="1" animBg="1"/>
      <p:bldP spid="62" grpId="0"/>
      <p:bldP spid="62" grpId="1"/>
      <p:bldP spid="101" grpId="0"/>
      <p:bldP spid="101" grpId="1"/>
      <p:bldP spid="102" grpId="0"/>
      <p:bldP spid="102" grpId="1"/>
      <p:bldP spid="104" grpId="0"/>
      <p:bldP spid="104" grpId="1"/>
      <p:bldP spid="105" grpId="0"/>
      <p:bldP spid="105" grpId="1"/>
      <p:bldP spid="107" grpId="0"/>
      <p:bldP spid="107" grpId="1"/>
      <p:bldP spid="108" grpId="0"/>
      <p:bldP spid="108" grpId="1"/>
      <p:bldP spid="109" grpId="0"/>
      <p:bldP spid="109" grpId="1"/>
      <p:bldP spid="111" grpId="0"/>
      <p:bldP spid="111" grpId="1"/>
      <p:bldP spid="113" grpId="0"/>
      <p:bldP spid="114" grpId="0"/>
      <p:bldP spid="115" grpId="0" animBg="1"/>
      <p:bldP spid="115" grpId="1" animBg="1"/>
      <p:bldP spid="115" grpId="2" animBg="1"/>
      <p:bldP spid="115" grpId="3" animBg="1"/>
      <p:bldP spid="116" grpId="0"/>
      <p:bldP spid="117" grpId="0" animBg="1"/>
      <p:bldP spid="117" grpId="1" animBg="1"/>
      <p:bldP spid="118" grpId="0" animBg="1"/>
      <p:bldP spid="118" grpId="1" animBg="1"/>
      <p:bldP spid="118" grpId="2" animBg="1"/>
      <p:bldP spid="119" grpId="0" animBg="1"/>
      <p:bldP spid="119" grpId="1" animBg="1"/>
      <p:bldP spid="119" grpId="2" animBg="1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44" name="Flowchart: Document 43"/>
          <p:cNvSpPr/>
          <p:nvPr>
            <p:custDataLst>
              <p:tags r:id="rId1"/>
            </p:custDataLst>
          </p:nvPr>
        </p:nvSpPr>
        <p:spPr>
          <a:xfrm>
            <a:off x="606551" y="1095013"/>
            <a:ext cx="3977324" cy="2784538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45" name="Rectangle 44"/>
          <p:cNvSpPr/>
          <p:nvPr>
            <p:custDataLst>
              <p:tags r:id="rId2"/>
            </p:custDataLst>
          </p:nvPr>
        </p:nvSpPr>
        <p:spPr>
          <a:xfrm>
            <a:off x="704526" y="1132646"/>
            <a:ext cx="1797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(viii) 9216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80486" y="3324719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9216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562600" y="209550"/>
            <a:ext cx="1613706" cy="4772026"/>
            <a:chOff x="3234099" y="2608110"/>
            <a:chExt cx="2918537" cy="4605279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08110"/>
              <a:ext cx="2918537" cy="46052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3415240" y="2736039"/>
              <a:ext cx="2649158" cy="30020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13866" y="764259"/>
            <a:ext cx="990606" cy="3978532"/>
            <a:chOff x="6088144" y="1797327"/>
            <a:chExt cx="1600199" cy="4971385"/>
          </a:xfrm>
        </p:grpSpPr>
        <p:cxnSp>
          <p:nvCxnSpPr>
            <p:cNvPr id="51" name="Straight Connector 50"/>
            <p:cNvCxnSpPr/>
            <p:nvPr/>
          </p:nvCxnSpPr>
          <p:spPr>
            <a:xfrm flipH="1" flipV="1">
              <a:off x="6693979" y="1797327"/>
              <a:ext cx="18630" cy="49713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88144" y="2102547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6347631" y="713888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9216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980608" y="72266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47631" y="1041433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4608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6026663" y="13583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980608" y="104143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347631" y="1365934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2304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6026663" y="167368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347631" y="1692738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1152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980608" y="136888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980608" y="16927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6026663" y="200706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83886" y="199753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576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80608" y="198801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6026663" y="230233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483886" y="229281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288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980608" y="22737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6026663" y="258808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483886" y="257856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144</a:t>
            </a:r>
          </a:p>
        </p:txBody>
      </p:sp>
      <p:sp>
        <p:nvSpPr>
          <p:cNvPr id="81" name="Rectangle 80"/>
          <p:cNvSpPr/>
          <p:nvPr>
            <p:custDataLst>
              <p:tags r:id="rId3"/>
            </p:custDataLst>
          </p:nvPr>
        </p:nvSpPr>
        <p:spPr>
          <a:xfrm>
            <a:off x="685800" y="1404521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159168" y="1404521"/>
            <a:ext cx="9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9216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 rot="5400000">
            <a:off x="4215448" y="2461010"/>
            <a:ext cx="3820763" cy="34167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>
            <p:custDataLst>
              <p:tags r:id="rId4"/>
            </p:custDataLst>
          </p:nvPr>
        </p:nvSpPr>
        <p:spPr>
          <a:xfrm>
            <a:off x="1905609" y="1404521"/>
            <a:ext cx="2513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006285" y="3382800"/>
            <a:ext cx="2119954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2030386" y="1450235"/>
            <a:ext cx="594798" cy="245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2782730" y="1450235"/>
            <a:ext cx="631392" cy="245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3573305" y="1450235"/>
            <a:ext cx="631392" cy="245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70725" y="2019484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9216 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970725" y="2019484"/>
                <a:ext cx="1385076" cy="364202"/>
              </a:xfrm>
              <a:prstGeom prst="rect">
                <a:avLst/>
              </a:prstGeom>
              <a:blipFill rotWithShape="1">
                <a:blip r:embed="rId16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2215854" y="20310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619282" y="203109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984253" y="20310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371757" y="203109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736728" y="20310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95" name="TextBox 94"/>
          <p:cNvSpPr txBox="1"/>
          <p:nvPr>
            <p:custDataLst>
              <p:tags r:id="rId6"/>
            </p:custDataLst>
          </p:nvPr>
        </p:nvSpPr>
        <p:spPr>
          <a:xfrm>
            <a:off x="1768210" y="2671255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96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67070" y="2638425"/>
                <a:ext cx="1005532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9216 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967070" y="2638425"/>
                <a:ext cx="1005532" cy="371384"/>
              </a:xfrm>
              <a:prstGeom prst="rect">
                <a:avLst/>
              </a:prstGeom>
              <a:blipFill rotWithShape="1">
                <a:blip r:embed="rId1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/>
          <p:cNvSpPr/>
          <p:nvPr>
            <p:custDataLst>
              <p:tags r:id="rId8"/>
            </p:custDataLst>
          </p:nvPr>
        </p:nvSpPr>
        <p:spPr>
          <a:xfrm>
            <a:off x="1697678" y="3299996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= 96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8" name="Rectangle 97"/>
          <p:cNvSpPr/>
          <p:nvPr>
            <p:custDataLst>
              <p:tags r:id="rId9"/>
            </p:custDataLst>
          </p:nvPr>
        </p:nvSpPr>
        <p:spPr>
          <a:xfrm>
            <a:off x="904875" y="3010985"/>
            <a:ext cx="33928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4096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9" name="TextBox 16"/>
          <p:cNvSpPr txBox="1"/>
          <p:nvPr/>
        </p:nvSpPr>
        <p:spPr>
          <a:xfrm>
            <a:off x="644889" y="2974548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0" name="TextBox 16"/>
          <p:cNvSpPr txBox="1"/>
          <p:nvPr/>
        </p:nvSpPr>
        <p:spPr>
          <a:xfrm>
            <a:off x="644889" y="2019300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2" name="TextBox 16"/>
          <p:cNvSpPr txBox="1"/>
          <p:nvPr/>
        </p:nvSpPr>
        <p:spPr>
          <a:xfrm>
            <a:off x="644889" y="2640477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980608" y="258967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6026663" y="290400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620142" y="287266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980608" y="288377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6026663" y="319810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6620142" y="317905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36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980608" y="31901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6026663" y="3504489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6620142" y="352988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18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980608" y="354099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6026663" y="385532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6695466" y="385385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980608" y="38649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>
            <a:off x="6026663" y="4179289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695466" y="417869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980608" y="418980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6026663" y="450412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6695466" y="447157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9" name="TextBox 148"/>
          <p:cNvSpPr txBox="1"/>
          <p:nvPr>
            <p:custDataLst>
              <p:tags r:id="rId10"/>
            </p:custDataLst>
          </p:nvPr>
        </p:nvSpPr>
        <p:spPr>
          <a:xfrm>
            <a:off x="1895475" y="1756946"/>
            <a:ext cx="267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× 2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2225238" y="1802660"/>
            <a:ext cx="594798" cy="245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2977582" y="1802660"/>
            <a:ext cx="631392" cy="245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3768157" y="1802660"/>
            <a:ext cx="631392" cy="245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501604" y="234315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905032" y="234315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270003" y="234315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657507" y="234315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022478" y="234315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2244337" y="234315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31209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0" dur="4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5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9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500"/>
                            </p:stCondLst>
                            <p:childTnLst>
                              <p:par>
                                <p:cTn id="3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0" dur="25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7" dur="25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 tmFilter="0, 0; .2, .5; .8, .5; 1, 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4" dur="250" autoRev="1" fill="hold"/>
                                        <p:tgtEl>
                                          <p:spTgt spid="1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500"/>
                            </p:stCondLst>
                            <p:childTnLst>
                              <p:par>
                                <p:cTn id="40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500"/>
                            </p:stCondLst>
                            <p:childTnLst>
                              <p:par>
                                <p:cTn id="41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4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500"/>
                            </p:stCondLst>
                            <p:childTnLst>
                              <p:par>
                                <p:cTn id="4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4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500"/>
                            </p:stCondLst>
                            <p:childTnLst>
                              <p:par>
                                <p:cTn id="4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4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6" grpId="1" animBg="1"/>
      <p:bldP spid="63" grpId="0"/>
      <p:bldP spid="63" grpId="1"/>
      <p:bldP spid="64" grpId="0"/>
      <p:bldP spid="64" grpId="1"/>
      <p:bldP spid="65" grpId="0"/>
      <p:bldP spid="65" grpId="1"/>
      <p:bldP spid="67" grpId="0"/>
      <p:bldP spid="67" grpId="1"/>
      <p:bldP spid="68" grpId="0"/>
      <p:bldP spid="68" grpId="1"/>
      <p:bldP spid="70" grpId="0"/>
      <p:bldP spid="70" grpId="1"/>
      <p:bldP spid="71" grpId="0"/>
      <p:bldP spid="71" grpId="1"/>
      <p:bldP spid="72" grpId="0"/>
      <p:bldP spid="72" grpId="1"/>
      <p:bldP spid="74" grpId="0"/>
      <p:bldP spid="74" grpId="1"/>
      <p:bldP spid="75" grpId="0"/>
      <p:bldP spid="75" grpId="1"/>
      <p:bldP spid="77" grpId="0"/>
      <p:bldP spid="77" grpId="1"/>
      <p:bldP spid="78" grpId="0"/>
      <p:bldP spid="78" grpId="1"/>
      <p:bldP spid="80" grpId="0"/>
      <p:bldP spid="80" grpId="1"/>
      <p:bldP spid="81" grpId="0"/>
      <p:bldP spid="82" grpId="0"/>
      <p:bldP spid="83" grpId="0" animBg="1"/>
      <p:bldP spid="83" grpId="1" animBg="1"/>
      <p:bldP spid="83" grpId="2" animBg="1"/>
      <p:bldP spid="83" grpId="3" animBg="1"/>
      <p:bldP spid="84" grpId="0"/>
      <p:bldP spid="85" grpId="0" animBg="1"/>
      <p:bldP spid="85" grpId="1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12" grpId="0"/>
      <p:bldP spid="131" grpId="0"/>
      <p:bldP spid="131" grpId="1"/>
      <p:bldP spid="133" grpId="0"/>
      <p:bldP spid="133" grpId="1"/>
      <p:bldP spid="134" grpId="0"/>
      <p:bldP spid="134" grpId="1"/>
      <p:bldP spid="136" grpId="0"/>
      <p:bldP spid="136" grpId="1"/>
      <p:bldP spid="137" grpId="0"/>
      <p:bldP spid="137" grpId="1"/>
      <p:bldP spid="139" grpId="0"/>
      <p:bldP spid="139" grpId="1"/>
      <p:bldP spid="140" grpId="0"/>
      <p:bldP spid="140" grpId="1"/>
      <p:bldP spid="142" grpId="0"/>
      <p:bldP spid="142" grpId="1"/>
      <p:bldP spid="143" grpId="0"/>
      <p:bldP spid="143" grpId="1"/>
      <p:bldP spid="145" grpId="0"/>
      <p:bldP spid="145" grpId="1"/>
      <p:bldP spid="146" grpId="0"/>
      <p:bldP spid="146" grpId="1"/>
      <p:bldP spid="148" grpId="0"/>
      <p:bldP spid="148" grpId="1"/>
      <p:bldP spid="149" grpId="0"/>
      <p:bldP spid="150" grpId="0" animBg="1"/>
      <p:bldP spid="150" grpId="1" animBg="1"/>
      <p:bldP spid="150" grpId="2" animBg="1"/>
      <p:bldP spid="151" grpId="0" animBg="1"/>
      <p:bldP spid="151" grpId="1" animBg="1"/>
      <p:bldP spid="151" grpId="2" animBg="1"/>
      <p:bldP spid="152" grpId="0" animBg="1"/>
      <p:bldP spid="152" grpId="1" animBg="1"/>
      <p:bldP spid="152" grpId="2" animBg="1"/>
      <p:bldP spid="153" grpId="0"/>
      <p:bldP spid="154" grpId="0"/>
      <p:bldP spid="155" grpId="0"/>
      <p:bldP spid="156" grpId="0"/>
      <p:bldP spid="157" grpId="0"/>
      <p:bldP spid="15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1" name="Flowchart: Document 100"/>
          <p:cNvSpPr/>
          <p:nvPr>
            <p:custDataLst>
              <p:tags r:id="rId1"/>
            </p:custDataLst>
          </p:nvPr>
        </p:nvSpPr>
        <p:spPr>
          <a:xfrm>
            <a:off x="606551" y="1143282"/>
            <a:ext cx="3977324" cy="1809468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2" name="Rectangle 101"/>
          <p:cNvSpPr/>
          <p:nvPr>
            <p:custDataLst>
              <p:tags r:id="rId2"/>
            </p:custDataLst>
          </p:nvPr>
        </p:nvSpPr>
        <p:spPr>
          <a:xfrm>
            <a:off x="704526" y="1148250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ix)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529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4691844" y="1245123"/>
            <a:ext cx="1613706" cy="1488368"/>
            <a:chOff x="3234099" y="2635687"/>
            <a:chExt cx="2918537" cy="1872366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7"/>
              <a:ext cx="2918537" cy="1872366"/>
            </a:xfrm>
            <a:prstGeom prst="rect">
              <a:avLst/>
            </a:prstGeom>
          </p:spPr>
        </p:pic>
        <p:sp>
          <p:nvSpPr>
            <p:cNvPr id="105" name="Rectangle 104"/>
            <p:cNvSpPr/>
            <p:nvPr/>
          </p:nvSpPr>
          <p:spPr>
            <a:xfrm>
              <a:off x="3395914" y="2694744"/>
              <a:ext cx="2526604" cy="467569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019285" y="1820636"/>
            <a:ext cx="990606" cy="728573"/>
            <a:chOff x="5888126" y="1859026"/>
            <a:chExt cx="1600199" cy="910390"/>
          </a:xfrm>
        </p:grpSpPr>
        <p:cxnSp>
          <p:nvCxnSpPr>
            <p:cNvPr id="107" name="Straight Connector 106"/>
            <p:cNvCxnSpPr/>
            <p:nvPr/>
          </p:nvCxnSpPr>
          <p:spPr>
            <a:xfrm flipV="1">
              <a:off x="6627266" y="1859026"/>
              <a:ext cx="4194" cy="910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9" name="TextBox 108"/>
          <p:cNvSpPr txBox="1"/>
          <p:nvPr/>
        </p:nvSpPr>
        <p:spPr>
          <a:xfrm>
            <a:off x="5446391" y="172088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529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024437" y="1729663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582647" y="204843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5024040" y="236534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024437" y="204843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58256" y="237293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Rectangle 115"/>
          <p:cNvSpPr/>
          <p:nvPr>
            <p:custDataLst>
              <p:tags r:id="rId3"/>
            </p:custDataLst>
          </p:nvPr>
        </p:nvSpPr>
        <p:spPr>
          <a:xfrm>
            <a:off x="685800" y="1432911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159168" y="1432911"/>
            <a:ext cx="857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529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 rot="5400000">
            <a:off x="4933148" y="1889337"/>
            <a:ext cx="615371" cy="31918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9" name="TextBox 118"/>
          <p:cNvSpPr txBox="1"/>
          <p:nvPr>
            <p:custDataLst>
              <p:tags r:id="rId4"/>
            </p:custDataLst>
          </p:nvPr>
        </p:nvSpPr>
        <p:spPr>
          <a:xfrm>
            <a:off x="1774185" y="1432911"/>
            <a:ext cx="112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23 × 23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1884195" y="1476355"/>
            <a:ext cx="910009" cy="26796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51675" y="1841308"/>
                <a:ext cx="1067625" cy="36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  <a:cs typeface="Arial" charset="0"/>
                          </a:rPr>
                          <m:t>529 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951675" y="1841308"/>
                <a:ext cx="1067625" cy="361766"/>
              </a:xfrm>
              <a:prstGeom prst="rect">
                <a:avLst/>
              </a:prstGeom>
              <a:blipFill rotWithShape="1">
                <a:blip r:embed="rId13"/>
                <a:stretch>
                  <a:fillRect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TextBox 121"/>
          <p:cNvSpPr txBox="1"/>
          <p:nvPr/>
        </p:nvSpPr>
        <p:spPr>
          <a:xfrm>
            <a:off x="1856232" y="1852914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23</a:t>
            </a:r>
          </a:p>
        </p:txBody>
      </p:sp>
      <p:sp>
        <p:nvSpPr>
          <p:cNvPr id="123" name="Rectangle 122"/>
          <p:cNvSpPr/>
          <p:nvPr>
            <p:custDataLst>
              <p:tags r:id="rId6"/>
            </p:custDataLst>
          </p:nvPr>
        </p:nvSpPr>
        <p:spPr>
          <a:xfrm>
            <a:off x="3905250" y="2204620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= 23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4" name="Rectangle 123"/>
          <p:cNvSpPr/>
          <p:nvPr>
            <p:custDataLst>
              <p:tags r:id="rId7"/>
            </p:custDataLst>
          </p:nvPr>
        </p:nvSpPr>
        <p:spPr>
          <a:xfrm>
            <a:off x="904875" y="2204621"/>
            <a:ext cx="3276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529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5" name="TextBox 16"/>
          <p:cNvSpPr txBox="1"/>
          <p:nvPr/>
        </p:nvSpPr>
        <p:spPr>
          <a:xfrm>
            <a:off x="702039" y="2168184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6" name="TextBox 16"/>
          <p:cNvSpPr txBox="1"/>
          <p:nvPr/>
        </p:nvSpPr>
        <p:spPr>
          <a:xfrm>
            <a:off x="702039" y="1841124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1577971" y="2876550"/>
            <a:ext cx="2374901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529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1705444" y="2838741"/>
            <a:ext cx="2119954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</p:spTree>
    <p:extLst>
      <p:ext uri="{BB962C8B-B14F-4D97-AF65-F5344CB8AC3E}">
        <p14:creationId xmlns:p14="http://schemas.microsoft.com/office/powerpoint/2010/main" val="357844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9" grpId="0"/>
      <p:bldP spid="109" grpId="1"/>
      <p:bldP spid="110" grpId="0"/>
      <p:bldP spid="110" grpId="1"/>
      <p:bldP spid="111" grpId="0"/>
      <p:bldP spid="111" grpId="1"/>
      <p:bldP spid="114" grpId="0"/>
      <p:bldP spid="114" grpId="1"/>
      <p:bldP spid="115" grpId="0"/>
      <p:bldP spid="115" grpId="1"/>
      <p:bldP spid="116" grpId="0"/>
      <p:bldP spid="117" grpId="0"/>
      <p:bldP spid="118" grpId="0" animBg="1"/>
      <p:bldP spid="118" grpId="1" animBg="1"/>
      <p:bldP spid="118" grpId="2" animBg="1"/>
      <p:bldP spid="118" grpId="3" animBg="1"/>
      <p:bldP spid="119" grpId="0"/>
      <p:bldP spid="120" grpId="0" animBg="1"/>
      <p:bldP spid="120" grpId="1" animBg="1"/>
      <p:bldP spid="120" grpId="2" animBg="1"/>
      <p:bldP spid="121" grpId="0"/>
      <p:bldP spid="122" grpId="0"/>
      <p:bldP spid="123" grpId="0"/>
      <p:bldP spid="124" grpId="0"/>
      <p:bldP spid="125" grpId="0"/>
      <p:bldP spid="126" grpId="0"/>
      <p:bldP spid="127" grpId="0" animBg="1"/>
      <p:bldP spid="127" grpId="1" animBg="1"/>
      <p:bldP spid="128" grpId="0" animBg="1"/>
      <p:bldP spid="128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568443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roots of the following numbers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by 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Prime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Factorisation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79400" y="448310"/>
            <a:ext cx="978442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2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32" name="Flowchart: Document 31"/>
          <p:cNvSpPr/>
          <p:nvPr>
            <p:custDataLst>
              <p:tags r:id="rId1"/>
            </p:custDataLst>
          </p:nvPr>
        </p:nvSpPr>
        <p:spPr>
          <a:xfrm>
            <a:off x="606551" y="1123950"/>
            <a:ext cx="3977324" cy="2852562"/>
          </a:xfrm>
          <a:prstGeom prst="flowChartDocumen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ectangle 32"/>
          <p:cNvSpPr/>
          <p:nvPr>
            <p:custDataLst>
              <p:tags r:id="rId2"/>
            </p:custDataLst>
          </p:nvPr>
        </p:nvSpPr>
        <p:spPr>
          <a:xfrm>
            <a:off x="704526" y="1161583"/>
            <a:ext cx="1797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(x)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8100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387304" y="3421680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8100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4682319" y="1161583"/>
            <a:ext cx="1613706" cy="3352800"/>
            <a:chOff x="3234099" y="2635686"/>
            <a:chExt cx="2918537" cy="323564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23564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3415240" y="2714663"/>
              <a:ext cx="2649158" cy="32457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105010" y="1665542"/>
            <a:ext cx="990606" cy="2659170"/>
            <a:chOff x="6041986" y="1769618"/>
            <a:chExt cx="1600199" cy="3322773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6677969" y="1769618"/>
              <a:ext cx="15038" cy="3322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041986" y="2102548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5448300" y="1637346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8100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00327" y="164612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48300" y="196489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4050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092464" y="228180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00327" y="196489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8300" y="2289392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2025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5092464" y="2597146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84555" y="2616196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675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00327" y="229234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100327" y="261619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5092464" y="2930521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84555" y="2920996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225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00327" y="291147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092464" y="3225796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20811" y="321627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100327" y="319722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5092464" y="3511546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720811" y="350202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25</a:t>
            </a:r>
          </a:p>
        </p:txBody>
      </p:sp>
      <p:sp>
        <p:nvSpPr>
          <p:cNvPr id="59" name="Rectangle 58"/>
          <p:cNvSpPr/>
          <p:nvPr>
            <p:custDataLst>
              <p:tags r:id="rId3"/>
            </p:custDataLst>
          </p:nvPr>
        </p:nvSpPr>
        <p:spPr>
          <a:xfrm>
            <a:off x="609600" y="1433458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159168" y="1433458"/>
            <a:ext cx="936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8100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 rot="5400000">
            <a:off x="3991306" y="2724697"/>
            <a:ext cx="2538965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2" name="TextBox 61"/>
          <p:cNvSpPr txBox="1"/>
          <p:nvPr>
            <p:custDataLst>
              <p:tags r:id="rId4"/>
            </p:custDataLst>
          </p:nvPr>
        </p:nvSpPr>
        <p:spPr>
          <a:xfrm>
            <a:off x="1905610" y="1433458"/>
            <a:ext cx="2493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320499" y="3474378"/>
            <a:ext cx="2119954" cy="5114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2025931" y="1479278"/>
            <a:ext cx="618949" cy="25496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787057" y="1479278"/>
            <a:ext cx="657029" cy="25496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577632" y="1479278"/>
            <a:ext cx="657029" cy="25496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70725" y="2048421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8100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>
              <a:xfrm>
                <a:off x="970725" y="2048421"/>
                <a:ext cx="1385076" cy="364202"/>
              </a:xfrm>
              <a:prstGeom prst="rect">
                <a:avLst/>
              </a:prstGeom>
              <a:blipFill rotWithShape="1">
                <a:blip r:embed="rId16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2215854" y="206002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619282" y="206002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84253" y="206002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371757" y="206002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736728" y="206002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73" name="TextBox 72"/>
          <p:cNvSpPr txBox="1"/>
          <p:nvPr>
            <p:custDataLst>
              <p:tags r:id="rId6"/>
            </p:custDataLst>
          </p:nvPr>
        </p:nvSpPr>
        <p:spPr>
          <a:xfrm>
            <a:off x="1768210" y="2695937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90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967070" y="2667362"/>
                <a:ext cx="1005532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8100 </m:t>
                          </m:r>
                        </m:e>
                      </m:rad>
                    </m:oMath>
                  </m:oMathPara>
                </a14:m>
                <a:endPara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>
              <a:xfrm>
                <a:off x="967070" y="2667362"/>
                <a:ext cx="1005532" cy="371384"/>
              </a:xfrm>
              <a:prstGeom prst="rect">
                <a:avLst/>
              </a:prstGeom>
              <a:blipFill rotWithShape="1">
                <a:blip r:embed="rId1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>
            <p:custDataLst>
              <p:tags r:id="rId8"/>
            </p:custDataLst>
          </p:nvPr>
        </p:nvSpPr>
        <p:spPr>
          <a:xfrm>
            <a:off x="1222037" y="3328933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= 90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6" name="Rectangle 75"/>
          <p:cNvSpPr/>
          <p:nvPr>
            <p:custDataLst>
              <p:tags r:id="rId9"/>
            </p:custDataLst>
          </p:nvPr>
        </p:nvSpPr>
        <p:spPr>
          <a:xfrm>
            <a:off x="945515" y="3039922"/>
            <a:ext cx="3679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square root of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8100</a:t>
            </a:r>
          </a:p>
        </p:txBody>
      </p:sp>
      <p:sp>
        <p:nvSpPr>
          <p:cNvPr id="77" name="TextBox 16"/>
          <p:cNvSpPr txBox="1"/>
          <p:nvPr/>
        </p:nvSpPr>
        <p:spPr>
          <a:xfrm>
            <a:off x="647700" y="3003485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8" name="TextBox 16"/>
          <p:cNvSpPr txBox="1"/>
          <p:nvPr/>
        </p:nvSpPr>
        <p:spPr>
          <a:xfrm>
            <a:off x="644889" y="2048237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9" name="TextBox 16"/>
          <p:cNvSpPr txBox="1"/>
          <p:nvPr/>
        </p:nvSpPr>
        <p:spPr>
          <a:xfrm>
            <a:off x="647700" y="2667362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100327" y="351313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5092464" y="382745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800928" y="379612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00327" y="380723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92464" y="412156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800928" y="408346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TextBox 85"/>
          <p:cNvSpPr txBox="1"/>
          <p:nvPr>
            <p:custDataLst>
              <p:tags r:id="rId10"/>
            </p:custDataLst>
          </p:nvPr>
        </p:nvSpPr>
        <p:spPr>
          <a:xfrm>
            <a:off x="1895475" y="1785883"/>
            <a:ext cx="153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 × 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2185988" y="1831703"/>
            <a:ext cx="631389" cy="25496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387304" y="237208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130037" y="237208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</p:spTree>
    <p:extLst>
      <p:ext uri="{BB962C8B-B14F-4D97-AF65-F5344CB8AC3E}">
        <p14:creationId xmlns:p14="http://schemas.microsoft.com/office/powerpoint/2010/main" val="24997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4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1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500"/>
                            </p:stCondLst>
                            <p:childTnLst>
                              <p:par>
                                <p:cTn id="2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2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00"/>
                            </p:stCondLst>
                            <p:childTnLst>
                              <p:par>
                                <p:cTn id="30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4" grpId="1" animBg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  <p:bldP spid="48" grpId="0"/>
      <p:bldP spid="48" grpId="1"/>
      <p:bldP spid="49" grpId="0"/>
      <p:bldP spid="49" grpId="1"/>
      <p:bldP spid="50" grpId="0"/>
      <p:bldP spid="50" grpId="1"/>
      <p:bldP spid="52" grpId="0"/>
      <p:bldP spid="52" grpId="1"/>
      <p:bldP spid="53" grpId="0"/>
      <p:bldP spid="53" grpId="1"/>
      <p:bldP spid="55" grpId="0"/>
      <p:bldP spid="55" grpId="1"/>
      <p:bldP spid="56" grpId="0"/>
      <p:bldP spid="56" grpId="1"/>
      <p:bldP spid="58" grpId="0"/>
      <p:bldP spid="58" grpId="1"/>
      <p:bldP spid="59" grpId="0"/>
      <p:bldP spid="60" grpId="0"/>
      <p:bldP spid="61" grpId="0" animBg="1"/>
      <p:bldP spid="61" grpId="1" animBg="1"/>
      <p:bldP spid="61" grpId="2" animBg="1"/>
      <p:bldP spid="61" grpId="3" animBg="1"/>
      <p:bldP spid="62" grpId="0"/>
      <p:bldP spid="63" grpId="0" animBg="1"/>
      <p:bldP spid="63" grpId="1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0" grpId="1"/>
      <p:bldP spid="82" grpId="0"/>
      <p:bldP spid="82" grpId="1"/>
      <p:bldP spid="83" grpId="0"/>
      <p:bldP spid="83" grpId="1"/>
      <p:bldP spid="85" grpId="0"/>
      <p:bldP spid="85" grpId="1"/>
      <p:bldP spid="86" grpId="0"/>
      <p:bldP spid="87" grpId="0" animBg="1"/>
      <p:bldP spid="87" grpId="1" animBg="1"/>
      <p:bldP spid="87" grpId="2" animBg="1"/>
      <p:bldP spid="88" grpId="0"/>
      <p:bldP spid="8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multiplied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53" name="Round Diagonal Corner Rectangle 52"/>
          <p:cNvSpPr/>
          <p:nvPr>
            <p:custDataLst>
              <p:tags r:id="rId1"/>
            </p:custDataLst>
          </p:nvPr>
        </p:nvSpPr>
        <p:spPr>
          <a:xfrm flipH="1">
            <a:off x="543052" y="1465533"/>
            <a:ext cx="3952748" cy="3087417"/>
          </a:xfrm>
          <a:prstGeom prst="round2DiagRect">
            <a:avLst>
              <a:gd name="adj1" fmla="val 13705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4" name="Rectangle 53"/>
          <p:cNvSpPr/>
          <p:nvPr>
            <p:custDataLst>
              <p:tags r:id="rId2"/>
            </p:custDataLst>
          </p:nvPr>
        </p:nvSpPr>
        <p:spPr>
          <a:xfrm>
            <a:off x="641026" y="1493875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)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5" name="Rectangle 54"/>
          <p:cNvSpPr/>
          <p:nvPr>
            <p:custDataLst>
              <p:tags r:id="rId3"/>
            </p:custDataLst>
          </p:nvPr>
        </p:nvSpPr>
        <p:spPr>
          <a:xfrm>
            <a:off x="641027" y="1748075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56" name="Rectangle 55"/>
          <p:cNvSpPr/>
          <p:nvPr>
            <p:custDataLst>
              <p:tags r:id="rId4"/>
            </p:custDataLst>
          </p:nvPr>
        </p:nvSpPr>
        <p:spPr>
          <a:xfrm>
            <a:off x="574688" y="3548570"/>
            <a:ext cx="3898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number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7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7" name="TextBox 56"/>
          <p:cNvSpPr txBox="1"/>
          <p:nvPr>
            <p:custDataLst>
              <p:tags r:id="rId5"/>
            </p:custDataLst>
          </p:nvPr>
        </p:nvSpPr>
        <p:spPr>
          <a:xfrm>
            <a:off x="1592095" y="3270958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16390" y="3232858"/>
                <a:ext cx="935000" cy="373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1764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816390" y="3232858"/>
                <a:ext cx="935000" cy="373307"/>
              </a:xfrm>
              <a:prstGeom prst="rect">
                <a:avLst/>
              </a:prstGeom>
              <a:blipFill rotWithShape="1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2128866" y="3053446"/>
            <a:ext cx="2162025" cy="830997"/>
            <a:chOff x="3740387" y="3491535"/>
            <a:chExt cx="2162025" cy="830997"/>
          </a:xfrm>
        </p:grpSpPr>
        <p:sp>
          <p:nvSpPr>
            <p:cNvPr id="60" name="Round Diagonal Corner Rectangle 59"/>
            <p:cNvSpPr/>
            <p:nvPr>
              <p:custDataLst>
                <p:tags r:id="rId18"/>
              </p:custDataLst>
            </p:nvPr>
          </p:nvSpPr>
          <p:spPr>
            <a:xfrm>
              <a:off x="3829933" y="3499182"/>
              <a:ext cx="1969857" cy="77966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61" name="Rectangle 60"/>
            <p:cNvSpPr/>
            <p:nvPr>
              <p:custDataLst>
                <p:tags r:id="rId19"/>
              </p:custDataLst>
            </p:nvPr>
          </p:nvSpPr>
          <p:spPr>
            <a:xfrm>
              <a:off x="3740387" y="3491535"/>
              <a:ext cx="21620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7 has no pair.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62" name="Oval 61"/>
          <p:cNvSpPr/>
          <p:nvPr/>
        </p:nvSpPr>
        <p:spPr>
          <a:xfrm>
            <a:off x="3391573" y="2113246"/>
            <a:ext cx="237454" cy="252582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3" name="TextBox 62"/>
          <p:cNvSpPr txBox="1"/>
          <p:nvPr>
            <p:custDataLst>
              <p:tags r:id="rId7"/>
            </p:custDataLst>
          </p:nvPr>
        </p:nvSpPr>
        <p:spPr>
          <a:xfrm>
            <a:off x="691930" y="2072640"/>
            <a:ext cx="675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4" name="TextBox 63"/>
          <p:cNvSpPr txBox="1"/>
          <p:nvPr>
            <p:custDataLst>
              <p:tags r:id="rId8"/>
            </p:custDataLst>
          </p:nvPr>
        </p:nvSpPr>
        <p:spPr>
          <a:xfrm>
            <a:off x="967553" y="2428534"/>
            <a:ext cx="3450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1764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3 × 3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 × 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2128866" y="3053446"/>
            <a:ext cx="2332138" cy="833954"/>
            <a:chOff x="3646897" y="3497544"/>
            <a:chExt cx="2332138" cy="833954"/>
          </a:xfrm>
        </p:grpSpPr>
        <p:sp>
          <p:nvSpPr>
            <p:cNvPr id="66" name="Round Diagonal Corner Rectangle 65"/>
            <p:cNvSpPr/>
            <p:nvPr>
              <p:custDataLst>
                <p:tags r:id="rId16"/>
              </p:custDataLst>
            </p:nvPr>
          </p:nvSpPr>
          <p:spPr>
            <a:xfrm>
              <a:off x="3803087" y="3497544"/>
              <a:ext cx="2175948" cy="782945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67" name="Rectangle 66"/>
            <p:cNvSpPr/>
            <p:nvPr>
              <p:custDataLst>
                <p:tags r:id="rId17"/>
              </p:custDataLst>
            </p:nvPr>
          </p:nvSpPr>
          <p:spPr>
            <a:xfrm>
              <a:off x="3646897" y="3500501"/>
              <a:ext cx="224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make 252 a perfect square multiply by 7.</a:t>
              </a:r>
            </a:p>
          </p:txBody>
        </p:sp>
      </p:grpSp>
      <p:sp>
        <p:nvSpPr>
          <p:cNvPr id="68" name="Rectangle 67"/>
          <p:cNvSpPr/>
          <p:nvPr>
            <p:custDataLst>
              <p:tags r:id="rId9"/>
            </p:custDataLst>
          </p:nvPr>
        </p:nvSpPr>
        <p:spPr>
          <a:xfrm>
            <a:off x="603263" y="4035610"/>
            <a:ext cx="38980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1764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42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9" name="TextBox 68"/>
          <p:cNvSpPr txBox="1"/>
          <p:nvPr>
            <p:custDataLst>
              <p:tags r:id="rId10"/>
            </p:custDataLst>
          </p:nvPr>
        </p:nvSpPr>
        <p:spPr>
          <a:xfrm>
            <a:off x="1586328" y="2072640"/>
            <a:ext cx="2127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1660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3 × 3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0" name="TextBox 69"/>
          <p:cNvSpPr txBox="1"/>
          <p:nvPr>
            <p:custDataLst>
              <p:tags r:id="rId11"/>
            </p:custDataLst>
          </p:nvPr>
        </p:nvSpPr>
        <p:spPr>
          <a:xfrm>
            <a:off x="1177227" y="2072640"/>
            <a:ext cx="50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12"/>
            </p:custDataLst>
          </p:nvPr>
        </p:nvSpPr>
        <p:spPr>
          <a:xfrm>
            <a:off x="3596917" y="2072640"/>
            <a:ext cx="50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128866" y="3053446"/>
            <a:ext cx="2378228" cy="711768"/>
            <a:chOff x="3599753" y="3533132"/>
            <a:chExt cx="2378228" cy="711768"/>
          </a:xfrm>
        </p:grpSpPr>
        <p:sp>
          <p:nvSpPr>
            <p:cNvPr id="73" name="Round Diagonal Corner Rectangle 72"/>
            <p:cNvSpPr/>
            <p:nvPr>
              <p:custDataLst>
                <p:tags r:id="rId14"/>
              </p:custDataLst>
            </p:nvPr>
          </p:nvSpPr>
          <p:spPr>
            <a:xfrm>
              <a:off x="3659955" y="3533132"/>
              <a:ext cx="2309812" cy="711768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4" name="Rectangle 73"/>
            <p:cNvSpPr/>
            <p:nvPr>
              <p:custDataLst>
                <p:tags r:id="rId15"/>
              </p:custDataLst>
            </p:nvPr>
          </p:nvSpPr>
          <p:spPr>
            <a:xfrm>
              <a:off x="3599753" y="3601219"/>
              <a:ext cx="2378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1764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58494" y="1541733"/>
            <a:ext cx="1613706" cy="2498137"/>
            <a:chOff x="3234099" y="2635686"/>
            <a:chExt cx="2918537" cy="3142655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142655"/>
            </a:xfrm>
            <a:prstGeom prst="rect">
              <a:avLst/>
            </a:prstGeom>
          </p:spPr>
        </p:pic>
        <p:sp>
          <p:nvSpPr>
            <p:cNvPr id="77" name="Rectangle 76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914510" y="2117247"/>
            <a:ext cx="990606" cy="1751054"/>
            <a:chOff x="5934284" y="1859026"/>
            <a:chExt cx="1600199" cy="2188034"/>
          </a:xfrm>
        </p:grpSpPr>
        <p:cxnSp>
          <p:nvCxnSpPr>
            <p:cNvPr id="79" name="Straight Connector 78"/>
            <p:cNvCxnSpPr/>
            <p:nvPr/>
          </p:nvCxnSpPr>
          <p:spPr>
            <a:xfrm flipH="1" flipV="1">
              <a:off x="6631460" y="1859026"/>
              <a:ext cx="11193" cy="21880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934284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5330260" y="2017496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252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64491" y="202627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30260" y="234504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126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4901964" y="266195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964491" y="234504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466516" y="266954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63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4901964" y="2977296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466516" y="2996346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964491" y="267249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964491" y="299634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4901964" y="3310671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533416" y="330114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964491" y="329162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>
            <a:off x="4901964" y="3605946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533416" y="359642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 rot="5400000">
            <a:off x="4320228" y="2678189"/>
            <a:ext cx="1609448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1840992" y="2109978"/>
            <a:ext cx="594798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602861" y="2109978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1831467" y="2471928"/>
            <a:ext cx="594798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593336" y="2471928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3383911" y="2471928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46900" y="2848873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1764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846900" y="2848873"/>
                <a:ext cx="1385076" cy="364202"/>
              </a:xfrm>
              <a:prstGeom prst="rect">
                <a:avLst/>
              </a:prstGeom>
              <a:blipFill rotWithShape="1">
                <a:blip r:embed="rId27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1952625" y="286931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375103" y="286169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740074" y="286169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127578" y="2861697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492549" y="286169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</a:p>
        </p:txBody>
      </p:sp>
      <p:sp>
        <p:nvSpPr>
          <p:cNvPr id="108" name="TextBox 16"/>
          <p:cNvSpPr txBox="1"/>
          <p:nvPr/>
        </p:nvSpPr>
        <p:spPr>
          <a:xfrm>
            <a:off x="521064" y="2846308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6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"/>
                            </p:stCondLst>
                            <p:childTnLst>
                              <p:par>
                                <p:cTn id="27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00"/>
                            </p:stCondLst>
                            <p:childTnLst>
                              <p:par>
                                <p:cTn id="3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3" grpId="0" animBg="1"/>
      <p:bldP spid="55" grpId="0"/>
      <p:bldP spid="56" grpId="0" build="allAtOnce"/>
      <p:bldP spid="57" grpId="0"/>
      <p:bldP spid="58" grpId="0"/>
      <p:bldP spid="62" grpId="0" animBg="1"/>
      <p:bldP spid="63" grpId="0"/>
      <p:bldP spid="64" grpId="0"/>
      <p:bldP spid="68" grpId="0"/>
      <p:bldP spid="69" grpId="0"/>
      <p:bldP spid="70" grpId="0"/>
      <p:bldP spid="71" grpId="0"/>
      <p:bldP spid="81" grpId="0"/>
      <p:bldP spid="81" grpId="1"/>
      <p:bldP spid="82" grpId="0"/>
      <p:bldP spid="82" grpId="1"/>
      <p:bldP spid="83" grpId="0"/>
      <p:bldP spid="83" grpId="1"/>
      <p:bldP spid="85" grpId="0"/>
      <p:bldP spid="85" grpId="1"/>
      <p:bldP spid="86" grpId="0"/>
      <p:bldP spid="86" grpId="1"/>
      <p:bldP spid="88" grpId="0"/>
      <p:bldP spid="88" grpId="1"/>
      <p:bldP spid="89" grpId="0"/>
      <p:bldP spid="89" grpId="1"/>
      <p:bldP spid="90" grpId="0"/>
      <p:bldP spid="90" grpId="1"/>
      <p:bldP spid="92" grpId="0"/>
      <p:bldP spid="92" grpId="1"/>
      <p:bldP spid="93" grpId="0"/>
      <p:bldP spid="93" grpId="1"/>
      <p:bldP spid="95" grpId="0"/>
      <p:bldP spid="95" grpId="1"/>
      <p:bldP spid="96" grpId="0" animBg="1"/>
      <p:bldP spid="96" grpId="1" animBg="1"/>
      <p:bldP spid="96" grpId="2" animBg="1"/>
      <p:bldP spid="96" grpId="3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2" grpId="0"/>
      <p:bldP spid="103" grpId="0"/>
      <p:bldP spid="104" grpId="0"/>
      <p:bldP spid="105" grpId="0"/>
      <p:bldP spid="106" grpId="0"/>
      <p:bldP spid="107" grpId="0"/>
      <p:bldP spid="10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multiplied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62" name="Round Diagonal Corner Rectangle 61"/>
          <p:cNvSpPr/>
          <p:nvPr>
            <p:custDataLst>
              <p:tags r:id="rId1"/>
            </p:custDataLst>
          </p:nvPr>
        </p:nvSpPr>
        <p:spPr>
          <a:xfrm flipH="1">
            <a:off x="543052" y="1581150"/>
            <a:ext cx="4262831" cy="2895600"/>
          </a:xfrm>
          <a:prstGeom prst="round2Diag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Rectangle 62"/>
          <p:cNvSpPr/>
          <p:nvPr>
            <p:custDataLst>
              <p:tags r:id="rId2"/>
            </p:custDataLst>
          </p:nvPr>
        </p:nvSpPr>
        <p:spPr>
          <a:xfrm>
            <a:off x="641026" y="1690772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(iii)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1008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4" name="Rectangle 63"/>
          <p:cNvSpPr/>
          <p:nvPr>
            <p:custDataLst>
              <p:tags r:id="rId3"/>
            </p:custDataLst>
          </p:nvPr>
        </p:nvSpPr>
        <p:spPr>
          <a:xfrm>
            <a:off x="641027" y="1975925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65" name="Rectangle 64"/>
          <p:cNvSpPr/>
          <p:nvPr>
            <p:custDataLst>
              <p:tags r:id="rId4"/>
            </p:custDataLst>
          </p:nvPr>
        </p:nvSpPr>
        <p:spPr>
          <a:xfrm>
            <a:off x="631502" y="3445600"/>
            <a:ext cx="3952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number = 7.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149969" y="2359613"/>
            <a:ext cx="235342" cy="250336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>
            <p:custDataLst>
              <p:tags r:id="rId5"/>
            </p:custDataLst>
          </p:nvPr>
        </p:nvSpPr>
        <p:spPr>
          <a:xfrm>
            <a:off x="595831" y="2315503"/>
            <a:ext cx="739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1008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8" name="TextBox 67"/>
          <p:cNvSpPr txBox="1"/>
          <p:nvPr>
            <p:custDataLst>
              <p:tags r:id="rId6"/>
            </p:custDataLst>
          </p:nvPr>
        </p:nvSpPr>
        <p:spPr>
          <a:xfrm>
            <a:off x="888175" y="2776121"/>
            <a:ext cx="4255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7056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2 × 2 × 2 × 2 × 3 × 3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7 × 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9" name="TextBox 68"/>
          <p:cNvSpPr txBox="1"/>
          <p:nvPr>
            <p:custDataLst>
              <p:tags r:id="rId7"/>
            </p:custDataLst>
          </p:nvPr>
        </p:nvSpPr>
        <p:spPr>
          <a:xfrm>
            <a:off x="1552459" y="2315503"/>
            <a:ext cx="2928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3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0" name="TextBox 69"/>
          <p:cNvSpPr txBox="1"/>
          <p:nvPr>
            <p:custDataLst>
              <p:tags r:id="rId8"/>
            </p:custDataLst>
          </p:nvPr>
        </p:nvSpPr>
        <p:spPr>
          <a:xfrm>
            <a:off x="1219559" y="2315503"/>
            <a:ext cx="50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9"/>
            </p:custDataLst>
          </p:nvPr>
        </p:nvSpPr>
        <p:spPr>
          <a:xfrm>
            <a:off x="4297110" y="2315503"/>
            <a:ext cx="50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462768" y="3446284"/>
            <a:ext cx="2162025" cy="919401"/>
            <a:chOff x="3719166" y="3457787"/>
            <a:chExt cx="2162025" cy="919401"/>
          </a:xfrm>
        </p:grpSpPr>
        <p:sp>
          <p:nvSpPr>
            <p:cNvPr id="73" name="Round Same Side Corner Rectangle 85"/>
            <p:cNvSpPr/>
            <p:nvPr>
              <p:custDataLst>
                <p:tags r:id="rId16"/>
              </p:custDataLst>
            </p:nvPr>
          </p:nvSpPr>
          <p:spPr>
            <a:xfrm>
              <a:off x="3764947" y="3458397"/>
              <a:ext cx="2099829" cy="86123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4" name="Rectangle 86"/>
            <p:cNvSpPr/>
            <p:nvPr>
              <p:custDataLst>
                <p:tags r:id="rId17"/>
              </p:custDataLst>
            </p:nvPr>
          </p:nvSpPr>
          <p:spPr>
            <a:xfrm>
              <a:off x="3719166" y="3457787"/>
              <a:ext cx="2162025" cy="919401"/>
            </a:xfrm>
            <a:prstGeom prst="round2Diag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7 has no pair.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535505" y="3437403"/>
            <a:ext cx="2322870" cy="947363"/>
            <a:chOff x="3646897" y="3415335"/>
            <a:chExt cx="2322870" cy="947363"/>
          </a:xfrm>
        </p:grpSpPr>
        <p:sp>
          <p:nvSpPr>
            <p:cNvPr id="76" name="Round Diagonal Corner Rectangle 75"/>
            <p:cNvSpPr/>
            <p:nvPr>
              <p:custDataLst>
                <p:tags r:id="rId14"/>
              </p:custDataLst>
            </p:nvPr>
          </p:nvSpPr>
          <p:spPr>
            <a:xfrm>
              <a:off x="3659955" y="3415335"/>
              <a:ext cx="2309812" cy="94736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7" name="Rectangle 76"/>
            <p:cNvSpPr/>
            <p:nvPr>
              <p:custDataLst>
                <p:tags r:id="rId15"/>
              </p:custDataLst>
            </p:nvPr>
          </p:nvSpPr>
          <p:spPr>
            <a:xfrm>
              <a:off x="3646897" y="3500501"/>
              <a:ext cx="224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</a:t>
              </a: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make 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1008  a perfect square multiply by 7.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274730" y="4373580"/>
            <a:ext cx="2364530" cy="711768"/>
            <a:chOff x="3654690" y="3543765"/>
            <a:chExt cx="2364530" cy="711768"/>
          </a:xfrm>
        </p:grpSpPr>
        <p:sp>
          <p:nvSpPr>
            <p:cNvPr id="79" name="Round Diagonal Corner Rectangle 78"/>
            <p:cNvSpPr/>
            <p:nvPr>
              <p:custDataLst>
                <p:tags r:id="rId12"/>
              </p:custDataLst>
            </p:nvPr>
          </p:nvSpPr>
          <p:spPr>
            <a:xfrm>
              <a:off x="3668879" y="3543765"/>
              <a:ext cx="2309812" cy="711768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80" name="Rectangle 79"/>
            <p:cNvSpPr/>
            <p:nvPr>
              <p:custDataLst>
                <p:tags r:id="rId13"/>
              </p:custDataLst>
            </p:nvPr>
          </p:nvSpPr>
          <p:spPr>
            <a:xfrm>
              <a:off x="3654690" y="3601219"/>
              <a:ext cx="23645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7056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929969" y="1504950"/>
            <a:ext cx="1613706" cy="3279481"/>
            <a:chOff x="3234099" y="2635686"/>
            <a:chExt cx="2918537" cy="3164888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164888"/>
            </a:xfrm>
            <a:prstGeom prst="rect">
              <a:avLst/>
            </a:prstGeom>
          </p:spPr>
        </p:pic>
        <p:sp>
          <p:nvSpPr>
            <p:cNvPr id="83" name="Rectangle 82"/>
            <p:cNvSpPr/>
            <p:nvPr/>
          </p:nvSpPr>
          <p:spPr>
            <a:xfrm>
              <a:off x="3415240" y="2714663"/>
              <a:ext cx="2649158" cy="32457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343135" y="2008909"/>
            <a:ext cx="990606" cy="2469135"/>
            <a:chOff x="6026600" y="1769618"/>
            <a:chExt cx="1600199" cy="3085314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6624217" y="1769618"/>
              <a:ext cx="68789" cy="30853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6026600" y="2102547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TextBox 86"/>
          <p:cNvSpPr txBox="1"/>
          <p:nvPr/>
        </p:nvSpPr>
        <p:spPr>
          <a:xfrm>
            <a:off x="5684516" y="1980713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1008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347977" y="198949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20771" y="230825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504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5330589" y="262517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347977" y="230825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820771" y="2632759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252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5330589" y="294051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820771" y="295956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126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347977" y="263571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347977" y="29595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5330589" y="327388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957027" y="3264363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63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347977" y="32548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5330589" y="356916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957027" y="355963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347977" y="354058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5330589" y="385491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019800" y="384538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 rot="5400000">
            <a:off x="4386007" y="2949588"/>
            <a:ext cx="2244863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47977" y="38565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5330589" y="417082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6019800" y="41394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1800225" y="2345234"/>
            <a:ext cx="594798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2562094" y="2345234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3371610" y="2345234"/>
            <a:ext cx="612823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9" name="Rounded Rectangle 168"/>
          <p:cNvSpPr/>
          <p:nvPr/>
        </p:nvSpPr>
        <p:spPr>
          <a:xfrm>
            <a:off x="1819275" y="2813117"/>
            <a:ext cx="594798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2581144" y="2813117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3381244" y="2813117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4164966" y="2813117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18325" y="3112698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7056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818325" y="3112698"/>
                <a:ext cx="1385076" cy="364202"/>
              </a:xfrm>
              <a:prstGeom prst="rect">
                <a:avLst/>
              </a:prstGeom>
              <a:blipFill rotWithShape="1">
                <a:blip r:embed="rId23"/>
                <a:stretch>
                  <a:fillRect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TextBox 173"/>
          <p:cNvSpPr txBox="1"/>
          <p:nvPr/>
        </p:nvSpPr>
        <p:spPr>
          <a:xfrm>
            <a:off x="1968204" y="312552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368230" y="312552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752226" y="312552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3152252" y="312552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536248" y="312552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79" name="TextBox 16"/>
          <p:cNvSpPr txBox="1"/>
          <p:nvPr/>
        </p:nvSpPr>
        <p:spPr>
          <a:xfrm>
            <a:off x="492489" y="3110133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320268" y="312552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936274" y="312552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82" name="Rectangle 181"/>
          <p:cNvSpPr/>
          <p:nvPr>
            <p:custDataLst>
              <p:tags r:id="rId11"/>
            </p:custDataLst>
          </p:nvPr>
        </p:nvSpPr>
        <p:spPr>
          <a:xfrm>
            <a:off x="631502" y="4003760"/>
            <a:ext cx="41690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7056 = 84.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3" name="Rounded Rectangle 182"/>
          <p:cNvSpPr/>
          <p:nvPr/>
        </p:nvSpPr>
        <p:spPr>
          <a:xfrm>
            <a:off x="2553898" y="3537281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1008</a:t>
            </a:r>
          </a:p>
        </p:txBody>
      </p:sp>
    </p:spTree>
    <p:extLst>
      <p:ext uri="{BB962C8B-B14F-4D97-AF65-F5344CB8AC3E}">
        <p14:creationId xmlns:p14="http://schemas.microsoft.com/office/powerpoint/2010/main" val="108531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4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1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25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1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9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6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 tmFilter="0, 0; .2, .5; .8, .5; 1, 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3" dur="250" autoRev="1" fill="hold"/>
                                        <p:tgtEl>
                                          <p:spTgt spid="1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 tmFilter="0, 0; .2, .5; .8, .5; 1, 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0" dur="250" autoRev="1" fill="hold"/>
                                        <p:tgtEl>
                                          <p:spTgt spid="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500"/>
                            </p:stCondLst>
                            <p:childTnLst>
                              <p:par>
                                <p:cTn id="3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500"/>
                            </p:stCondLst>
                            <p:childTnLst>
                              <p:par>
                                <p:cTn id="35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500"/>
                            </p:stCondLst>
                            <p:childTnLst>
                              <p:par>
                                <p:cTn id="3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/>
      <p:bldP spid="65" grpId="0" build="allAtOnce"/>
      <p:bldP spid="66" grpId="0" animBg="1"/>
      <p:bldP spid="67" grpId="0"/>
      <p:bldP spid="68" grpId="0"/>
      <p:bldP spid="69" grpId="0"/>
      <p:bldP spid="70" grpId="0"/>
      <p:bldP spid="71" grpId="0"/>
      <p:bldP spid="87" grpId="0"/>
      <p:bldP spid="87" grpId="1"/>
      <p:bldP spid="88" grpId="0"/>
      <p:bldP spid="88" grpId="1"/>
      <p:bldP spid="89" grpId="0"/>
      <p:bldP spid="89" grpId="1"/>
      <p:bldP spid="91" grpId="0"/>
      <p:bldP spid="91" grpId="1"/>
      <p:bldP spid="92" grpId="0"/>
      <p:bldP spid="92" grpId="1"/>
      <p:bldP spid="94" grpId="0"/>
      <p:bldP spid="94" grpId="1"/>
      <p:bldP spid="95" grpId="0"/>
      <p:bldP spid="95" grpId="1"/>
      <p:bldP spid="96" grpId="0"/>
      <p:bldP spid="96" grpId="1"/>
      <p:bldP spid="98" grpId="0"/>
      <p:bldP spid="98" grpId="1"/>
      <p:bldP spid="99" grpId="0"/>
      <p:bldP spid="99" grpId="1"/>
      <p:bldP spid="101" grpId="0"/>
      <p:bldP spid="101" grpId="1"/>
      <p:bldP spid="102" grpId="0"/>
      <p:bldP spid="102" grpId="1"/>
      <p:bldP spid="104" grpId="0"/>
      <p:bldP spid="104" grpId="1"/>
      <p:bldP spid="105" grpId="0" animBg="1"/>
      <p:bldP spid="105" grpId="1" animBg="1"/>
      <p:bldP spid="105" grpId="2" animBg="1"/>
      <p:bldP spid="105" grpId="3" animBg="1"/>
      <p:bldP spid="106" grpId="0"/>
      <p:bldP spid="106" grpId="1"/>
      <p:bldP spid="108" grpId="0"/>
      <p:bldP spid="108" grpId="1"/>
      <p:bldP spid="166" grpId="0" animBg="1"/>
      <p:bldP spid="166" grpId="1" animBg="1"/>
      <p:bldP spid="166" grpId="2" animBg="1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 animBg="1"/>
      <p:bldP spid="18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ounded Rectangle 110"/>
          <p:cNvSpPr/>
          <p:nvPr/>
        </p:nvSpPr>
        <p:spPr>
          <a:xfrm>
            <a:off x="3907450" y="180386"/>
            <a:ext cx="1954067" cy="374815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PROPERTIES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4" y="481203"/>
            <a:ext cx="2839912" cy="4642421"/>
          </a:xfrm>
          <a:prstGeom prst="roundRect">
            <a:avLst>
              <a:gd name="adj" fmla="val 22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858839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NUMBER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2327" y="720090"/>
            <a:ext cx="534648" cy="4426168"/>
            <a:chOff x="992349" y="476250"/>
            <a:chExt cx="534648" cy="4426168"/>
          </a:xfrm>
        </p:grpSpPr>
        <p:sp>
          <p:nvSpPr>
            <p:cNvPr id="54" name="TextBox 53"/>
            <p:cNvSpPr txBox="1"/>
            <p:nvPr/>
          </p:nvSpPr>
          <p:spPr>
            <a:xfrm>
              <a:off x="1095219" y="47625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95219" y="69300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95219" y="90976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5219" y="112652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5219" y="134327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95219" y="156003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95219" y="177679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219" y="199354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95219" y="221030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92349" y="2427063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92349" y="264382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992349" y="286057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92349" y="307733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992349" y="329409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992349" y="351084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92349" y="372760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992349" y="394436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92349" y="416111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992349" y="437787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992349" y="459464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2295938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SQUARE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3940" y="501568"/>
            <a:ext cx="2841580" cy="4571810"/>
            <a:chOff x="683940" y="501568"/>
            <a:chExt cx="2841580" cy="45718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193826" y="501568"/>
              <a:ext cx="0" cy="457181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683940" y="768975"/>
              <a:ext cx="28415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647579" y="720669"/>
            <a:ext cx="664652" cy="4426168"/>
            <a:chOff x="3081940" y="476032"/>
            <a:chExt cx="664652" cy="4426168"/>
          </a:xfrm>
        </p:grpSpPr>
        <p:sp>
          <p:nvSpPr>
            <p:cNvPr id="163" name="TextBox 162"/>
            <p:cNvSpPr txBox="1"/>
            <p:nvPr/>
          </p:nvSpPr>
          <p:spPr>
            <a:xfrm>
              <a:off x="3269081" y="476032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269081" y="692789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3269081" y="909546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90390" y="1126303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190390" y="1343060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190390" y="1559817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190390" y="1776574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190390" y="1993331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190390" y="2210088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081940" y="2426845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081940" y="2643602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081940" y="2860359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081940" y="3077116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081940" y="329387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081940" y="3510630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081940" y="3727387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081940" y="3944144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289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081940" y="4160901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324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081940" y="4377658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081940" y="459442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5287164" y="1169183"/>
            <a:ext cx="2180436" cy="209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1313327" y="1373239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4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754630" y="1370064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16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314650" y="180594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6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754630" y="1809750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36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211873" y="3537750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14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645664" y="3539337"/>
            <a:ext cx="519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196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12888" y="3970805"/>
            <a:ext cx="57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16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48965" y="3973830"/>
            <a:ext cx="60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256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4790417" y="3547771"/>
            <a:ext cx="2537802" cy="696809"/>
            <a:chOff x="5298342" y="663060"/>
            <a:chExt cx="2322527" cy="713311"/>
          </a:xfrm>
        </p:grpSpPr>
        <p:sp>
          <p:nvSpPr>
            <p:cNvPr id="81" name="Rounded Rectangle 80"/>
            <p:cNvSpPr/>
            <p:nvPr/>
          </p:nvSpPr>
          <p:spPr>
            <a:xfrm>
              <a:off x="5338152" y="663060"/>
              <a:ext cx="2282717" cy="713311"/>
            </a:xfrm>
            <a:prstGeom prst="roundRect">
              <a:avLst/>
            </a:prstGeom>
            <a:solidFill>
              <a:srgbClr val="CCFF6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>
                <a:solidFill>
                  <a:prstClr val="white"/>
                </a:solidFill>
                <a:latin typeface="Symbol" pitchFamily="18" charset="2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298342" y="739820"/>
              <a:ext cx="2319695" cy="5986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chemeClr val="bg1"/>
                  </a:solidFill>
                  <a:latin typeface="Bookman Old Style" panose="02050604050505020204" pitchFamily="18" charset="0"/>
                  <a:ea typeface="Cambria Math" pitchFamily="18" charset="0"/>
                </a:defRPr>
              </a:lvl1pPr>
            </a:lstStyle>
            <a:p>
              <a:r>
                <a:rPr lang="en-US" dirty="0">
                  <a:solidFill>
                    <a:prstClr val="white"/>
                  </a:solidFill>
                </a:rPr>
                <a:t>Let’s consider square numbers ending in 6.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217844" y="3486150"/>
            <a:ext cx="3287346" cy="864672"/>
            <a:chOff x="5210848" y="466114"/>
            <a:chExt cx="2596333" cy="728912"/>
          </a:xfrm>
        </p:grpSpPr>
        <p:sp>
          <p:nvSpPr>
            <p:cNvPr id="84" name="Rounded Rectangle 83"/>
            <p:cNvSpPr/>
            <p:nvPr/>
          </p:nvSpPr>
          <p:spPr>
            <a:xfrm>
              <a:off x="5250226" y="466114"/>
              <a:ext cx="2536097" cy="688780"/>
            </a:xfrm>
            <a:prstGeom prst="roundRect">
              <a:avLst/>
            </a:prstGeom>
            <a:solidFill>
              <a:srgbClr val="CCFF6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>
                <a:solidFill>
                  <a:prstClr val="white"/>
                </a:solidFill>
                <a:latin typeface="Symbol" pitchFamily="18" charset="2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210848" y="494501"/>
              <a:ext cx="2596333" cy="70052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>
                  <a:solidFill>
                    <a:prstClr val="white"/>
                  </a:solidFill>
                  <a:ea typeface="Cambria Math" pitchFamily="18" charset="0"/>
                </a:rPr>
                <a:t>If a number has 4 or 6 in the unit’s place, then it’s square ends in 6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6439224" y="1508861"/>
            <a:ext cx="783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Square</a:t>
            </a:r>
            <a:endParaRPr lang="en-US" sz="16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35727" y="1508861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Number</a:t>
            </a:r>
            <a:endParaRPr lang="en-US" sz="16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55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02656E-6 L 0.47309 0.0846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46" y="4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31688E-6 L 0.47118 0.053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23034E-6 L 0.47292 -0.2244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46" y="-112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85185E-6 L 0.47222 -0.2456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1" y="-12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0167E-6 L 0.42777 0.08511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9" y="4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08642E-6 L 0.4257 0.0580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85" y="2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87388E-6 L 0.42604 -0.2198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02" y="-110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20382E-6 L 0.42223 -0.2411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11" y="-120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multiplied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0" name="Round Diagonal Corner Rectangle 69"/>
          <p:cNvSpPr/>
          <p:nvPr>
            <p:custDataLst>
              <p:tags r:id="rId1"/>
            </p:custDataLst>
          </p:nvPr>
        </p:nvSpPr>
        <p:spPr>
          <a:xfrm flipH="1">
            <a:off x="543052" y="1516690"/>
            <a:ext cx="3841518" cy="3188659"/>
          </a:xfrm>
          <a:prstGeom prst="round2Diag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Rectangle 70"/>
          <p:cNvSpPr/>
          <p:nvPr>
            <p:custDataLst>
              <p:tags r:id="rId2"/>
            </p:custDataLst>
          </p:nvPr>
        </p:nvSpPr>
        <p:spPr>
          <a:xfrm>
            <a:off x="641026" y="1598942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(iv) 	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2028</a:t>
            </a:r>
          </a:p>
        </p:txBody>
      </p:sp>
      <p:sp>
        <p:nvSpPr>
          <p:cNvPr id="72" name="Rectangle 71"/>
          <p:cNvSpPr/>
          <p:nvPr>
            <p:custDataLst>
              <p:tags r:id="rId3"/>
            </p:custDataLst>
          </p:nvPr>
        </p:nvSpPr>
        <p:spPr>
          <a:xfrm>
            <a:off x="641027" y="1852196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73" name="Rectangle 72"/>
          <p:cNvSpPr/>
          <p:nvPr>
            <p:custDataLst>
              <p:tags r:id="rId4"/>
            </p:custDataLst>
          </p:nvPr>
        </p:nvSpPr>
        <p:spPr>
          <a:xfrm>
            <a:off x="574688" y="3604450"/>
            <a:ext cx="38980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number = 3.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4" name="TextBox 73"/>
          <p:cNvSpPr txBox="1"/>
          <p:nvPr>
            <p:custDataLst>
              <p:tags r:id="rId5"/>
            </p:custDataLst>
          </p:nvPr>
        </p:nvSpPr>
        <p:spPr>
          <a:xfrm>
            <a:off x="1580470" y="3295741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78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81905" y="3254466"/>
                <a:ext cx="935000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6084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781905" y="3254466"/>
                <a:ext cx="935000" cy="371384"/>
              </a:xfrm>
              <a:prstGeom prst="rect">
                <a:avLst/>
              </a:prstGeom>
              <a:blipFill rotWithShape="1">
                <a:blip r:embed="rId2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/>
          <p:cNvGrpSpPr/>
          <p:nvPr/>
        </p:nvGrpSpPr>
        <p:grpSpPr>
          <a:xfrm>
            <a:off x="1801078" y="3645001"/>
            <a:ext cx="2162025" cy="830997"/>
            <a:chOff x="3740387" y="3491535"/>
            <a:chExt cx="2162025" cy="830997"/>
          </a:xfrm>
        </p:grpSpPr>
        <p:sp>
          <p:nvSpPr>
            <p:cNvPr id="77" name="Round Diagonal Corner Rectangle 76"/>
            <p:cNvSpPr/>
            <p:nvPr>
              <p:custDataLst>
                <p:tags r:id="rId18"/>
              </p:custDataLst>
            </p:nvPr>
          </p:nvSpPr>
          <p:spPr>
            <a:xfrm>
              <a:off x="3829933" y="3499182"/>
              <a:ext cx="1969857" cy="77966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8" name="Rectangle 77"/>
            <p:cNvSpPr/>
            <p:nvPr>
              <p:custDataLst>
                <p:tags r:id="rId19"/>
              </p:custDataLst>
            </p:nvPr>
          </p:nvSpPr>
          <p:spPr>
            <a:xfrm>
              <a:off x="3740387" y="3491535"/>
              <a:ext cx="21620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Since, the prime factor 3 has no pair.</a:t>
              </a:r>
            </a:p>
          </p:txBody>
        </p:sp>
      </p:grpSp>
      <p:sp>
        <p:nvSpPr>
          <p:cNvPr id="79" name="Oval 78"/>
          <p:cNvSpPr/>
          <p:nvPr/>
        </p:nvSpPr>
        <p:spPr>
          <a:xfrm>
            <a:off x="3589078" y="2162275"/>
            <a:ext cx="241978" cy="257394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0" name="TextBox 79"/>
          <p:cNvSpPr txBox="1"/>
          <p:nvPr>
            <p:custDataLst>
              <p:tags r:id="rId7"/>
            </p:custDataLst>
          </p:nvPr>
        </p:nvSpPr>
        <p:spPr>
          <a:xfrm>
            <a:off x="561975" y="2114550"/>
            <a:ext cx="842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2028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1" name="TextBox 80"/>
          <p:cNvSpPr txBox="1"/>
          <p:nvPr>
            <p:custDataLst>
              <p:tags r:id="rId8"/>
            </p:custDataLst>
          </p:nvPr>
        </p:nvSpPr>
        <p:spPr>
          <a:xfrm>
            <a:off x="971550" y="2470444"/>
            <a:ext cx="3450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6084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13 × 3 ×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801078" y="3645001"/>
            <a:ext cx="2332138" cy="833954"/>
            <a:chOff x="3646897" y="3497544"/>
            <a:chExt cx="2332138" cy="833954"/>
          </a:xfrm>
        </p:grpSpPr>
        <p:sp>
          <p:nvSpPr>
            <p:cNvPr id="83" name="Round Diagonal Corner Rectangle 82"/>
            <p:cNvSpPr/>
            <p:nvPr>
              <p:custDataLst>
                <p:tags r:id="rId16"/>
              </p:custDataLst>
            </p:nvPr>
          </p:nvSpPr>
          <p:spPr>
            <a:xfrm>
              <a:off x="3803087" y="3497544"/>
              <a:ext cx="2175948" cy="782945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84" name="Rectangle 83"/>
            <p:cNvSpPr/>
            <p:nvPr>
              <p:custDataLst>
                <p:tags r:id="rId17"/>
              </p:custDataLst>
            </p:nvPr>
          </p:nvSpPr>
          <p:spPr>
            <a:xfrm>
              <a:off x="3646897" y="3500501"/>
              <a:ext cx="224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make 2028 a perfect square multiply by 3.</a:t>
              </a:r>
            </a:p>
          </p:txBody>
        </p:sp>
      </p:grpSp>
      <p:sp>
        <p:nvSpPr>
          <p:cNvPr id="85" name="Rectangle 84"/>
          <p:cNvSpPr/>
          <p:nvPr>
            <p:custDataLst>
              <p:tags r:id="rId9"/>
            </p:custDataLst>
          </p:nvPr>
        </p:nvSpPr>
        <p:spPr>
          <a:xfrm>
            <a:off x="746137" y="4134035"/>
            <a:ext cx="3837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6084 = 78.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6" name="TextBox 85"/>
          <p:cNvSpPr txBox="1"/>
          <p:nvPr>
            <p:custDataLst>
              <p:tags r:id="rId10"/>
            </p:custDataLst>
          </p:nvPr>
        </p:nvSpPr>
        <p:spPr>
          <a:xfrm>
            <a:off x="1586328" y="2114550"/>
            <a:ext cx="2604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13 ×13 ×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7" name="TextBox 86"/>
          <p:cNvSpPr txBox="1"/>
          <p:nvPr>
            <p:custDataLst>
              <p:tags r:id="rId11"/>
            </p:custDataLst>
          </p:nvPr>
        </p:nvSpPr>
        <p:spPr>
          <a:xfrm>
            <a:off x="1177227" y="2114550"/>
            <a:ext cx="50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TextBox 87"/>
          <p:cNvSpPr txBox="1"/>
          <p:nvPr>
            <p:custDataLst>
              <p:tags r:id="rId12"/>
            </p:custDataLst>
          </p:nvPr>
        </p:nvSpPr>
        <p:spPr>
          <a:xfrm>
            <a:off x="3767952" y="2114550"/>
            <a:ext cx="50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1801078" y="3645001"/>
            <a:ext cx="2378228" cy="711768"/>
            <a:chOff x="3599753" y="3533132"/>
            <a:chExt cx="2378228" cy="711768"/>
          </a:xfrm>
        </p:grpSpPr>
        <p:sp>
          <p:nvSpPr>
            <p:cNvPr id="90" name="Round Diagonal Corner Rectangle 89"/>
            <p:cNvSpPr/>
            <p:nvPr>
              <p:custDataLst>
                <p:tags r:id="rId14"/>
              </p:custDataLst>
            </p:nvPr>
          </p:nvSpPr>
          <p:spPr>
            <a:xfrm>
              <a:off x="3659955" y="3533132"/>
              <a:ext cx="2309812" cy="711768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91" name="Rectangle 90"/>
            <p:cNvSpPr/>
            <p:nvPr>
              <p:custDataLst>
                <p:tags r:id="rId15"/>
              </p:custDataLst>
            </p:nvPr>
          </p:nvSpPr>
          <p:spPr>
            <a:xfrm>
              <a:off x="3599753" y="3601219"/>
              <a:ext cx="2378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6084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384570" y="1607138"/>
            <a:ext cx="1613706" cy="2488612"/>
            <a:chOff x="3234099" y="2635686"/>
            <a:chExt cx="2918537" cy="3130673"/>
          </a:xfrm>
        </p:grpSpPr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130673"/>
            </a:xfrm>
            <a:prstGeom prst="rect">
              <a:avLst/>
            </a:prstGeom>
          </p:spPr>
        </p:pic>
        <p:sp>
          <p:nvSpPr>
            <p:cNvPr id="94" name="Rectangle 93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788211" y="2182652"/>
            <a:ext cx="990606" cy="1751054"/>
            <a:chOff x="6011214" y="1859026"/>
            <a:chExt cx="1600199" cy="2188034"/>
          </a:xfrm>
        </p:grpSpPr>
        <p:cxnSp>
          <p:nvCxnSpPr>
            <p:cNvPr id="96" name="Straight Connector 95"/>
            <p:cNvCxnSpPr/>
            <p:nvPr/>
          </p:nvCxnSpPr>
          <p:spPr>
            <a:xfrm flipH="1" flipV="1">
              <a:off x="6631460" y="1859026"/>
              <a:ext cx="11193" cy="21880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011214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5146811" y="208290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2028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70130" y="209167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146811" y="2410446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1014</a:t>
            </a:r>
            <a:endParaRPr lang="en-US" sz="1600" b="1" dirty="0" smtClean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4794715" y="272735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770130" y="241044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83066" y="2734947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507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4794715" y="3042701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283066" y="306175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169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770130" y="273790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702003" y="306175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4794715" y="3376076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419322" y="336655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702003" y="3357026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4794715" y="3671351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505856" y="366182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 rot="5400000">
            <a:off x="4145724" y="2701911"/>
            <a:ext cx="1562115" cy="35610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1820030" y="2163906"/>
            <a:ext cx="631389" cy="24746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2637151" y="2163906"/>
            <a:ext cx="774867" cy="24746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1820030" y="2519800"/>
            <a:ext cx="631389" cy="24746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618142" y="2519800"/>
            <a:ext cx="895833" cy="24746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3654858" y="2519800"/>
            <a:ext cx="631392" cy="24746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31435" y="2888640"/>
                <a:ext cx="1144691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6084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831435" y="2888640"/>
                <a:ext cx="1144691" cy="364202"/>
              </a:xfrm>
              <a:prstGeom prst="rect">
                <a:avLst/>
              </a:prstGeom>
              <a:blipFill rotWithShape="1">
                <a:blip r:embed="rId27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/>
          <p:cNvSpPr txBox="1"/>
          <p:nvPr/>
        </p:nvSpPr>
        <p:spPr>
          <a:xfrm>
            <a:off x="1952625" y="29014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356053" y="29014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815566" y="2901464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13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428907" y="29014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793878" y="29014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25" name="TextBox 16"/>
          <p:cNvSpPr txBox="1"/>
          <p:nvPr/>
        </p:nvSpPr>
        <p:spPr>
          <a:xfrm>
            <a:off x="521064" y="2886075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1801078" y="3645001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2028</a:t>
            </a:r>
          </a:p>
        </p:txBody>
      </p:sp>
    </p:spTree>
    <p:extLst>
      <p:ext uri="{BB962C8B-B14F-4D97-AF65-F5344CB8AC3E}">
        <p14:creationId xmlns:p14="http://schemas.microsoft.com/office/powerpoint/2010/main" val="200900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5" dur="2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2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9" dur="25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6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/>
      <p:bldP spid="73" grpId="0"/>
      <p:bldP spid="74" grpId="0"/>
      <p:bldP spid="75" grpId="0"/>
      <p:bldP spid="79" grpId="0" animBg="1"/>
      <p:bldP spid="80" grpId="0"/>
      <p:bldP spid="81" grpId="0"/>
      <p:bldP spid="85" grpId="0"/>
      <p:bldP spid="86" grpId="0"/>
      <p:bldP spid="87" grpId="0"/>
      <p:bldP spid="88" grpId="0"/>
      <p:bldP spid="98" grpId="0"/>
      <p:bldP spid="98" grpId="1"/>
      <p:bldP spid="99" grpId="0"/>
      <p:bldP spid="99" grpId="1"/>
      <p:bldP spid="100" grpId="0"/>
      <p:bldP spid="100" grpId="1"/>
      <p:bldP spid="102" grpId="0"/>
      <p:bldP spid="102" grpId="1"/>
      <p:bldP spid="103" grpId="0"/>
      <p:bldP spid="103" grpId="1"/>
      <p:bldP spid="105" grpId="0"/>
      <p:bldP spid="105" grpId="1"/>
      <p:bldP spid="106" grpId="0"/>
      <p:bldP spid="106" grpId="1"/>
      <p:bldP spid="107" grpId="0"/>
      <p:bldP spid="107" grpId="1"/>
      <p:bldP spid="109" grpId="0"/>
      <p:bldP spid="109" grpId="1"/>
      <p:bldP spid="110" grpId="0"/>
      <p:bldP spid="110" grpId="1"/>
      <p:bldP spid="112" grpId="0"/>
      <p:bldP spid="112" grpId="1"/>
      <p:bldP spid="113" grpId="0" animBg="1"/>
      <p:bldP spid="113" grpId="1" animBg="1"/>
      <p:bldP spid="113" grpId="2" animBg="1"/>
      <p:bldP spid="113" grpId="3" animBg="1"/>
      <p:bldP spid="114" grpId="0" animBg="1"/>
      <p:bldP spid="114" grpId="1" animBg="1"/>
      <p:bldP spid="114" grpId="2" animBg="1"/>
      <p:bldP spid="115" grpId="0" animBg="1"/>
      <p:bldP spid="115" grpId="1" animBg="1"/>
      <p:bldP spid="115" grpId="2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  <p:bldP spid="118" grpId="0" animBg="1"/>
      <p:bldP spid="118" grpId="1" animBg="1"/>
      <p:bldP spid="118" grpId="2" animBg="1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 animBg="1"/>
      <p:bldP spid="126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multiplied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62" name="Round Diagonal Corner Rectangle 61"/>
          <p:cNvSpPr/>
          <p:nvPr>
            <p:custDataLst>
              <p:tags r:id="rId1"/>
            </p:custDataLst>
          </p:nvPr>
        </p:nvSpPr>
        <p:spPr>
          <a:xfrm flipH="1">
            <a:off x="543052" y="1581150"/>
            <a:ext cx="4262831" cy="2855737"/>
          </a:xfrm>
          <a:prstGeom prst="round2Diag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Rectangle 62"/>
          <p:cNvSpPr/>
          <p:nvPr>
            <p:custDataLst>
              <p:tags r:id="rId2"/>
            </p:custDataLst>
          </p:nvPr>
        </p:nvSpPr>
        <p:spPr>
          <a:xfrm>
            <a:off x="641026" y="1678397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1458 </a:t>
            </a:r>
          </a:p>
        </p:txBody>
      </p:sp>
      <p:sp>
        <p:nvSpPr>
          <p:cNvPr id="64" name="Rectangle 63"/>
          <p:cNvSpPr/>
          <p:nvPr>
            <p:custDataLst>
              <p:tags r:id="rId3"/>
            </p:custDataLst>
          </p:nvPr>
        </p:nvSpPr>
        <p:spPr>
          <a:xfrm>
            <a:off x="641027" y="1940751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65" name="Rectangle 64"/>
          <p:cNvSpPr/>
          <p:nvPr>
            <p:custDataLst>
              <p:tags r:id="rId4"/>
            </p:custDataLst>
          </p:nvPr>
        </p:nvSpPr>
        <p:spPr>
          <a:xfrm>
            <a:off x="862965" y="3330037"/>
            <a:ext cx="31480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whole number = 2.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149287" y="2267766"/>
            <a:ext cx="236705" cy="230217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67" name="TextBox 66"/>
          <p:cNvSpPr txBox="1"/>
          <p:nvPr>
            <p:custDataLst>
              <p:tags r:id="rId5"/>
            </p:custDataLst>
          </p:nvPr>
        </p:nvSpPr>
        <p:spPr>
          <a:xfrm>
            <a:off x="595831" y="2199940"/>
            <a:ext cx="739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1458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8" name="TextBox 67"/>
          <p:cNvSpPr txBox="1"/>
          <p:nvPr>
            <p:custDataLst>
              <p:tags r:id="rId6"/>
            </p:custDataLst>
          </p:nvPr>
        </p:nvSpPr>
        <p:spPr>
          <a:xfrm>
            <a:off x="858991" y="2632318"/>
            <a:ext cx="4255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2916  = 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3 × 3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9" name="Rectangle 68"/>
          <p:cNvSpPr/>
          <p:nvPr>
            <p:custDataLst>
              <p:tags r:id="rId7"/>
            </p:custDataLst>
          </p:nvPr>
        </p:nvSpPr>
        <p:spPr>
          <a:xfrm>
            <a:off x="631501" y="3888197"/>
            <a:ext cx="41743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2916 = 54.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7" name="TextBox 126"/>
          <p:cNvSpPr txBox="1"/>
          <p:nvPr>
            <p:custDataLst>
              <p:tags r:id="rId8"/>
            </p:custDataLst>
          </p:nvPr>
        </p:nvSpPr>
        <p:spPr>
          <a:xfrm>
            <a:off x="1552459" y="2199940"/>
            <a:ext cx="2928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3 × 3 × 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3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8" name="TextBox 127"/>
          <p:cNvSpPr txBox="1"/>
          <p:nvPr>
            <p:custDataLst>
              <p:tags r:id="rId9"/>
            </p:custDataLst>
          </p:nvPr>
        </p:nvSpPr>
        <p:spPr>
          <a:xfrm>
            <a:off x="1219559" y="2199940"/>
            <a:ext cx="50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9" name="TextBox 128"/>
          <p:cNvSpPr txBox="1"/>
          <p:nvPr>
            <p:custDataLst>
              <p:tags r:id="rId10"/>
            </p:custDataLst>
          </p:nvPr>
        </p:nvSpPr>
        <p:spPr>
          <a:xfrm>
            <a:off x="4297110" y="2199940"/>
            <a:ext cx="508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1974240" y="3575835"/>
            <a:ext cx="2162025" cy="919401"/>
            <a:chOff x="3719166" y="3457787"/>
            <a:chExt cx="2162025" cy="919401"/>
          </a:xfrm>
        </p:grpSpPr>
        <p:sp>
          <p:nvSpPr>
            <p:cNvPr id="131" name="Round Same Side Corner Rectangle 85"/>
            <p:cNvSpPr/>
            <p:nvPr>
              <p:custDataLst>
                <p:tags r:id="rId16"/>
              </p:custDataLst>
            </p:nvPr>
          </p:nvSpPr>
          <p:spPr>
            <a:xfrm>
              <a:off x="3764947" y="3458397"/>
              <a:ext cx="2099829" cy="86123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32" name="Rectangle 86"/>
            <p:cNvSpPr/>
            <p:nvPr>
              <p:custDataLst>
                <p:tags r:id="rId17"/>
              </p:custDataLst>
            </p:nvPr>
          </p:nvSpPr>
          <p:spPr>
            <a:xfrm>
              <a:off x="3719166" y="3457787"/>
              <a:ext cx="2162025" cy="919401"/>
            </a:xfrm>
            <a:prstGeom prst="round2Diag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2 has no pair.</a:t>
              </a:r>
              <a:endParaRPr lang="en-US" sz="16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974240" y="3575835"/>
            <a:ext cx="2322870" cy="947363"/>
            <a:chOff x="3646897" y="3415335"/>
            <a:chExt cx="2322870" cy="947363"/>
          </a:xfrm>
        </p:grpSpPr>
        <p:sp>
          <p:nvSpPr>
            <p:cNvPr id="134" name="Round Diagonal Corner Rectangle 133"/>
            <p:cNvSpPr/>
            <p:nvPr>
              <p:custDataLst>
                <p:tags r:id="rId14"/>
              </p:custDataLst>
            </p:nvPr>
          </p:nvSpPr>
          <p:spPr>
            <a:xfrm>
              <a:off x="3659955" y="3415335"/>
              <a:ext cx="2309812" cy="94736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35" name="Rectangle 134"/>
            <p:cNvSpPr/>
            <p:nvPr>
              <p:custDataLst>
                <p:tags r:id="rId15"/>
              </p:custDataLst>
            </p:nvPr>
          </p:nvSpPr>
          <p:spPr>
            <a:xfrm>
              <a:off x="3646897" y="3500501"/>
              <a:ext cx="224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</a:t>
              </a:r>
              <a:r>
                <a:rPr lang="en-US" sz="1600" b="1" dirty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make </a:t>
              </a:r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1458  a perfect square multiply by 2.</a:t>
              </a:r>
              <a:endParaRPr lang="en-US" sz="16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974240" y="3575835"/>
            <a:ext cx="2364530" cy="711768"/>
            <a:chOff x="3654690" y="3543765"/>
            <a:chExt cx="2364530" cy="711768"/>
          </a:xfrm>
        </p:grpSpPr>
        <p:sp>
          <p:nvSpPr>
            <p:cNvPr id="137" name="Round Diagonal Corner Rectangle 136"/>
            <p:cNvSpPr/>
            <p:nvPr>
              <p:custDataLst>
                <p:tags r:id="rId12"/>
              </p:custDataLst>
            </p:nvPr>
          </p:nvSpPr>
          <p:spPr>
            <a:xfrm>
              <a:off x="3668879" y="3543765"/>
              <a:ext cx="2309812" cy="711768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38" name="Rectangle 137"/>
            <p:cNvSpPr/>
            <p:nvPr>
              <p:custDataLst>
                <p:tags r:id="rId13"/>
              </p:custDataLst>
            </p:nvPr>
          </p:nvSpPr>
          <p:spPr>
            <a:xfrm>
              <a:off x="3654690" y="3601219"/>
              <a:ext cx="236453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2916 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4920444" y="1504951"/>
            <a:ext cx="1613706" cy="3047999"/>
            <a:chOff x="3234099" y="2635687"/>
            <a:chExt cx="2918537" cy="2941495"/>
          </a:xfrm>
        </p:grpSpPr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7"/>
              <a:ext cx="2918537" cy="2941495"/>
            </a:xfrm>
            <a:prstGeom prst="rect">
              <a:avLst/>
            </a:prstGeom>
          </p:spPr>
        </p:pic>
        <p:sp>
          <p:nvSpPr>
            <p:cNvPr id="141" name="Rectangle 140"/>
            <p:cNvSpPr/>
            <p:nvPr/>
          </p:nvSpPr>
          <p:spPr>
            <a:xfrm>
              <a:off x="3415240" y="2714663"/>
              <a:ext cx="2649158" cy="32457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333610" y="2020750"/>
            <a:ext cx="990606" cy="2379800"/>
            <a:chOff x="6026600" y="1784414"/>
            <a:chExt cx="1600199" cy="2973686"/>
          </a:xfrm>
        </p:grpSpPr>
        <p:cxnSp>
          <p:nvCxnSpPr>
            <p:cNvPr id="143" name="Straight Connector 142"/>
            <p:cNvCxnSpPr/>
            <p:nvPr/>
          </p:nvCxnSpPr>
          <p:spPr>
            <a:xfrm flipV="1">
              <a:off x="6642687" y="1784414"/>
              <a:ext cx="48395" cy="29736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6026600" y="2102547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5" name="TextBox 144"/>
          <p:cNvSpPr txBox="1"/>
          <p:nvPr/>
        </p:nvSpPr>
        <p:spPr>
          <a:xfrm>
            <a:off x="5655941" y="198071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1458 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338452" y="198949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805578" y="230825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729</a:t>
            </a:r>
          </a:p>
        </p:txBody>
      </p:sp>
      <p:cxnSp>
        <p:nvCxnSpPr>
          <p:cNvPr id="148" name="Straight Connector 147"/>
          <p:cNvCxnSpPr/>
          <p:nvPr/>
        </p:nvCxnSpPr>
        <p:spPr>
          <a:xfrm>
            <a:off x="5321064" y="262517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338452" y="230825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805578" y="2632759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243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5321064" y="294051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941834" y="2959563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81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338452" y="263571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338452" y="29595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5321064" y="327388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5941834" y="3264363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338452" y="32548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5321064" y="356916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6010072" y="35596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338452" y="354058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5321064" y="385491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6010072" y="384538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 rot="5400000">
            <a:off x="4376482" y="2949588"/>
            <a:ext cx="2244863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338452" y="38565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5321064" y="417082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6010072" y="41394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1800225" y="2239108"/>
            <a:ext cx="594798" cy="25496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2562094" y="2239108"/>
            <a:ext cx="631392" cy="25496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9" name="Rounded Rectangle 168"/>
          <p:cNvSpPr/>
          <p:nvPr/>
        </p:nvSpPr>
        <p:spPr>
          <a:xfrm>
            <a:off x="3371610" y="2239108"/>
            <a:ext cx="612823" cy="25496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1790091" y="2678718"/>
            <a:ext cx="594798" cy="24993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2551960" y="2678718"/>
            <a:ext cx="631392" cy="24993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3352060" y="2678718"/>
            <a:ext cx="631392" cy="24993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4135782" y="2678718"/>
            <a:ext cx="631392" cy="24993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818325" y="2974938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2916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818325" y="2974938"/>
                <a:ext cx="1385076" cy="364202"/>
              </a:xfrm>
              <a:prstGeom prst="rect">
                <a:avLst/>
              </a:prstGeom>
              <a:blipFill rotWithShape="1">
                <a:blip r:embed="rId2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/>
          <p:cNvSpPr txBox="1"/>
          <p:nvPr/>
        </p:nvSpPr>
        <p:spPr>
          <a:xfrm>
            <a:off x="1949154" y="29749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333625" y="2974938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698596" y="29749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43157" y="2974938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3508128" y="29749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80" name="TextBox 16"/>
          <p:cNvSpPr txBox="1"/>
          <p:nvPr/>
        </p:nvSpPr>
        <p:spPr>
          <a:xfrm>
            <a:off x="492489" y="2974938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4291693" y="29749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933825" y="2974938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83" name="Rounded Rectangle 182"/>
          <p:cNvSpPr/>
          <p:nvPr/>
        </p:nvSpPr>
        <p:spPr>
          <a:xfrm>
            <a:off x="1974240" y="3575835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1458</a:t>
            </a:r>
          </a:p>
        </p:txBody>
      </p:sp>
    </p:spTree>
    <p:extLst>
      <p:ext uri="{BB962C8B-B14F-4D97-AF65-F5344CB8AC3E}">
        <p14:creationId xmlns:p14="http://schemas.microsoft.com/office/powerpoint/2010/main" val="195630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4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1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 tmFilter="0, 0; .2, .5; .8, .5; 1, 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250" autoRev="1" fill="hold"/>
                                        <p:tgtEl>
                                          <p:spTgt spid="1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9" dur="25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 tmFilter="0, 0; .2, .5; .8, .5; 1, 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6" dur="250" autoRev="1" fill="hold"/>
                                        <p:tgtEl>
                                          <p:spTgt spid="1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 tmFilter="0, 0; .2, .5; .8, .5; 1, 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3" dur="250" autoRev="1" fill="hold"/>
                                        <p:tgtEl>
                                          <p:spTgt spid="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 tmFilter="0, 0; .2, .5; .8, .5; 1, 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0" dur="250" autoRev="1" fill="hold"/>
                                        <p:tgtEl>
                                          <p:spTgt spid="1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500"/>
                            </p:stCondLst>
                            <p:childTnLst>
                              <p:par>
                                <p:cTn id="35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500"/>
                            </p:stCondLst>
                            <p:childTnLst>
                              <p:par>
                                <p:cTn id="3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0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/>
      <p:bldP spid="65" grpId="0" build="allAtOnce"/>
      <p:bldP spid="66" grpId="0" animBg="1"/>
      <p:bldP spid="67" grpId="0"/>
      <p:bldP spid="68" grpId="0"/>
      <p:bldP spid="69" grpId="0"/>
      <p:bldP spid="127" grpId="0"/>
      <p:bldP spid="128" grpId="0"/>
      <p:bldP spid="129" grpId="0"/>
      <p:bldP spid="145" grpId="0"/>
      <p:bldP spid="145" grpId="1"/>
      <p:bldP spid="146" grpId="0"/>
      <p:bldP spid="146" grpId="1"/>
      <p:bldP spid="147" grpId="0"/>
      <p:bldP spid="147" grpId="1"/>
      <p:bldP spid="149" grpId="0"/>
      <p:bldP spid="149" grpId="1"/>
      <p:bldP spid="150" grpId="0"/>
      <p:bldP spid="150" grpId="1"/>
      <p:bldP spid="152" grpId="0"/>
      <p:bldP spid="152" grpId="1"/>
      <p:bldP spid="153" grpId="0"/>
      <p:bldP spid="153" grpId="1"/>
      <p:bldP spid="154" grpId="0"/>
      <p:bldP spid="154" grpId="1"/>
      <p:bldP spid="156" grpId="0"/>
      <p:bldP spid="156" grpId="1"/>
      <p:bldP spid="157" grpId="0"/>
      <p:bldP spid="157" grpId="1"/>
      <p:bldP spid="159" grpId="0"/>
      <p:bldP spid="159" grpId="1"/>
      <p:bldP spid="160" grpId="0"/>
      <p:bldP spid="160" grpId="1"/>
      <p:bldP spid="162" grpId="0"/>
      <p:bldP spid="162" grpId="1"/>
      <p:bldP spid="163" grpId="0" animBg="1"/>
      <p:bldP spid="163" grpId="1" animBg="1"/>
      <p:bldP spid="163" grpId="2" animBg="1"/>
      <p:bldP spid="163" grpId="3" animBg="1"/>
      <p:bldP spid="164" grpId="0"/>
      <p:bldP spid="164" grpId="1"/>
      <p:bldP spid="166" grpId="0"/>
      <p:bldP spid="166" grpId="1"/>
      <p:bldP spid="167" grpId="0" animBg="1"/>
      <p:bldP spid="167" grpId="1" animBg="1"/>
      <p:bldP spid="167" grpId="2" animBg="1"/>
      <p:bldP spid="168" grpId="0" animBg="1"/>
      <p:bldP spid="168" grpId="1" animBg="1"/>
      <p:bldP spid="168" grpId="2" animBg="1"/>
      <p:bldP spid="169" grpId="0" animBg="1"/>
      <p:bldP spid="169" grpId="1" animBg="1"/>
      <p:bldP spid="169" grpId="2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2" grpId="0" animBg="1"/>
      <p:bldP spid="172" grpId="1" animBg="1"/>
      <p:bldP spid="172" grpId="2" animBg="1"/>
      <p:bldP spid="173" grpId="0" animBg="1"/>
      <p:bldP spid="173" grpId="1" animBg="1"/>
      <p:bldP spid="173" grpId="2" animBg="1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 animBg="1"/>
      <p:bldP spid="183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multiplied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0" name="Round Diagonal Corner Rectangle 69"/>
          <p:cNvSpPr/>
          <p:nvPr>
            <p:custDataLst>
              <p:tags r:id="rId1"/>
            </p:custDataLst>
          </p:nvPr>
        </p:nvSpPr>
        <p:spPr>
          <a:xfrm flipH="1">
            <a:off x="543053" y="1542120"/>
            <a:ext cx="5318141" cy="3239430"/>
          </a:xfrm>
          <a:prstGeom prst="round2Diag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5112539" y="2428542"/>
            <a:ext cx="243641" cy="245087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72" name="Rectangle 71"/>
          <p:cNvSpPr/>
          <p:nvPr>
            <p:custDataLst>
              <p:tags r:id="rId2"/>
            </p:custDataLst>
          </p:nvPr>
        </p:nvSpPr>
        <p:spPr>
          <a:xfrm>
            <a:off x="641026" y="1623596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(vi)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768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3" name="Rectangle 72"/>
          <p:cNvSpPr/>
          <p:nvPr>
            <p:custDataLst>
              <p:tags r:id="rId3"/>
            </p:custDataLst>
          </p:nvPr>
        </p:nvSpPr>
        <p:spPr>
          <a:xfrm>
            <a:off x="641027" y="196215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74" name="Rectangle 73"/>
          <p:cNvSpPr/>
          <p:nvPr>
            <p:custDataLst>
              <p:tags r:id="rId4"/>
            </p:custDataLst>
          </p:nvPr>
        </p:nvSpPr>
        <p:spPr>
          <a:xfrm>
            <a:off x="685800" y="4056956"/>
            <a:ext cx="5181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number = 3.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5" name="TextBox 74"/>
          <p:cNvSpPr txBox="1"/>
          <p:nvPr>
            <p:custDataLst>
              <p:tags r:id="rId5"/>
            </p:custDataLst>
          </p:nvPr>
        </p:nvSpPr>
        <p:spPr>
          <a:xfrm>
            <a:off x="1497853" y="3743977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48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51093" y="3729454"/>
                <a:ext cx="935000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dirty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2304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751093" y="3729454"/>
                <a:ext cx="935000" cy="371384"/>
              </a:xfrm>
              <a:prstGeom prst="rect">
                <a:avLst/>
              </a:prstGeom>
              <a:blipFill rotWithShape="1">
                <a:blip r:embed="rId2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/>
          <p:cNvGrpSpPr/>
          <p:nvPr/>
        </p:nvGrpSpPr>
        <p:grpSpPr>
          <a:xfrm>
            <a:off x="2842591" y="1631634"/>
            <a:ext cx="2877656" cy="584775"/>
            <a:chOff x="3801605" y="3454961"/>
            <a:chExt cx="1965476" cy="856169"/>
          </a:xfrm>
        </p:grpSpPr>
        <p:sp>
          <p:nvSpPr>
            <p:cNvPr id="78" name="Round Diagonal Corner Rectangle 77"/>
            <p:cNvSpPr/>
            <p:nvPr>
              <p:custDataLst>
                <p:tags r:id="rId20"/>
              </p:custDataLst>
            </p:nvPr>
          </p:nvSpPr>
          <p:spPr>
            <a:xfrm>
              <a:off x="3841268" y="3485051"/>
              <a:ext cx="1882129" cy="80793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9" name="Rectangle 78"/>
            <p:cNvSpPr/>
            <p:nvPr>
              <p:custDataLst>
                <p:tags r:id="rId21"/>
              </p:custDataLst>
            </p:nvPr>
          </p:nvSpPr>
          <p:spPr>
            <a:xfrm>
              <a:off x="3801605" y="3454961"/>
              <a:ext cx="1965476" cy="8561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3 has no pair.</a:t>
              </a:r>
              <a:endParaRPr lang="en-US" sz="16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80" name="TextBox 79"/>
          <p:cNvSpPr txBox="1"/>
          <p:nvPr>
            <p:custDataLst>
              <p:tags r:id="rId7"/>
            </p:custDataLst>
          </p:nvPr>
        </p:nvSpPr>
        <p:spPr>
          <a:xfrm>
            <a:off x="685822" y="2357614"/>
            <a:ext cx="65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768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1" name="TextBox 80"/>
          <p:cNvSpPr txBox="1"/>
          <p:nvPr>
            <p:custDataLst>
              <p:tags r:id="rId8"/>
            </p:custDataLst>
          </p:nvPr>
        </p:nvSpPr>
        <p:spPr>
          <a:xfrm>
            <a:off x="905528" y="2979931"/>
            <a:ext cx="4809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2304 = 2 × 2 × 2 × 2 × 2 × 2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2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3392035" y="1506502"/>
            <a:ext cx="2246195" cy="849144"/>
            <a:chOff x="3646897" y="3485710"/>
            <a:chExt cx="2246195" cy="849144"/>
          </a:xfrm>
        </p:grpSpPr>
        <p:sp>
          <p:nvSpPr>
            <p:cNvPr id="83" name="Round Diagonal Corner Rectangle 82"/>
            <p:cNvSpPr/>
            <p:nvPr>
              <p:custDataLst>
                <p:tags r:id="rId18"/>
              </p:custDataLst>
            </p:nvPr>
          </p:nvSpPr>
          <p:spPr>
            <a:xfrm>
              <a:off x="3773935" y="3485710"/>
              <a:ext cx="2103118" cy="849144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84" name="Rectangle 83"/>
            <p:cNvSpPr/>
            <p:nvPr>
              <p:custDataLst>
                <p:tags r:id="rId19"/>
              </p:custDataLst>
            </p:nvPr>
          </p:nvSpPr>
          <p:spPr>
            <a:xfrm>
              <a:off x="3646897" y="3500501"/>
              <a:ext cx="224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make 768  a perfect square multiply by 3.</a:t>
              </a:r>
              <a:endParaRPr lang="en-US" sz="16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85" name="TextBox 84"/>
          <p:cNvSpPr txBox="1"/>
          <p:nvPr>
            <p:custDataLst>
              <p:tags r:id="rId9"/>
            </p:custDataLst>
          </p:nvPr>
        </p:nvSpPr>
        <p:spPr>
          <a:xfrm>
            <a:off x="1528209" y="2374659"/>
            <a:ext cx="4220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6" name="TextBox 85"/>
          <p:cNvSpPr txBox="1"/>
          <p:nvPr>
            <p:custDataLst>
              <p:tags r:id="rId10"/>
            </p:custDataLst>
          </p:nvPr>
        </p:nvSpPr>
        <p:spPr>
          <a:xfrm>
            <a:off x="1090105" y="2673462"/>
            <a:ext cx="730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3 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7" name="TextBox 86"/>
          <p:cNvSpPr txBox="1"/>
          <p:nvPr>
            <p:custDataLst>
              <p:tags r:id="rId11"/>
            </p:custDataLst>
          </p:nvPr>
        </p:nvSpPr>
        <p:spPr>
          <a:xfrm>
            <a:off x="5276443" y="2656531"/>
            <a:ext cx="618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3236911" y="1582497"/>
            <a:ext cx="2378228" cy="648075"/>
            <a:chOff x="3546588" y="3564979"/>
            <a:chExt cx="2378228" cy="648075"/>
          </a:xfrm>
        </p:grpSpPr>
        <p:sp>
          <p:nvSpPr>
            <p:cNvPr id="89" name="Round Diagonal Corner Rectangle 88"/>
            <p:cNvSpPr/>
            <p:nvPr>
              <p:custDataLst>
                <p:tags r:id="rId16"/>
              </p:custDataLst>
            </p:nvPr>
          </p:nvSpPr>
          <p:spPr>
            <a:xfrm>
              <a:off x="3622987" y="3564979"/>
              <a:ext cx="2264300" cy="648075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90" name="Rectangle 89"/>
            <p:cNvSpPr/>
            <p:nvPr>
              <p:custDataLst>
                <p:tags r:id="rId17"/>
              </p:custDataLst>
            </p:nvPr>
          </p:nvSpPr>
          <p:spPr>
            <a:xfrm>
              <a:off x="3546588" y="3601219"/>
              <a:ext cx="2378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2304 </a:t>
              </a:r>
              <a:endParaRPr lang="en-US" sz="16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1770373" y="2426224"/>
            <a:ext cx="606753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611770" y="2413524"/>
            <a:ext cx="625141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3402265" y="2419874"/>
            <a:ext cx="618951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252666" y="2408511"/>
            <a:ext cx="631392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758248" y="3013472"/>
            <a:ext cx="606753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543890" y="3013472"/>
            <a:ext cx="605323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3325891" y="3013472"/>
            <a:ext cx="622220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4113874" y="3013472"/>
            <a:ext cx="623226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48524" y="3332952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2304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748524" y="3332952"/>
                <a:ext cx="1385076" cy="364202"/>
              </a:xfrm>
              <a:prstGeom prst="rect">
                <a:avLst/>
              </a:prstGeom>
              <a:blipFill rotWithShape="1">
                <a:blip r:embed="rId28"/>
                <a:stretch>
                  <a:fillRect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/>
          <p:cNvSpPr txBox="1"/>
          <p:nvPr/>
        </p:nvSpPr>
        <p:spPr>
          <a:xfrm>
            <a:off x="1919475" y="334577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322903" y="334577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687874" y="334577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104892" y="334577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469863" y="334577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05" name="TextBox 16"/>
          <p:cNvSpPr txBox="1"/>
          <p:nvPr/>
        </p:nvSpPr>
        <p:spPr>
          <a:xfrm>
            <a:off x="511374" y="3330387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253428" y="334577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895560" y="334577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6692094" y="977215"/>
            <a:ext cx="1613706" cy="3728135"/>
            <a:chOff x="3234099" y="2635687"/>
            <a:chExt cx="2918537" cy="3597865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7"/>
              <a:ext cx="2918537" cy="3597865"/>
            </a:xfrm>
            <a:prstGeom prst="rect">
              <a:avLst/>
            </a:prstGeom>
          </p:spPr>
        </p:pic>
        <p:sp>
          <p:nvSpPr>
            <p:cNvPr id="110" name="Rectangle 109"/>
            <p:cNvSpPr/>
            <p:nvPr/>
          </p:nvSpPr>
          <p:spPr>
            <a:xfrm>
              <a:off x="3415240" y="2736039"/>
              <a:ext cx="2649158" cy="30020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7105260" y="1542120"/>
            <a:ext cx="990606" cy="2928261"/>
            <a:chOff x="6026600" y="1845774"/>
            <a:chExt cx="1600199" cy="3659017"/>
          </a:xfrm>
        </p:grpSpPr>
        <p:cxnSp>
          <p:nvCxnSpPr>
            <p:cNvPr id="112" name="Straight Connector 111"/>
            <p:cNvCxnSpPr/>
            <p:nvPr/>
          </p:nvCxnSpPr>
          <p:spPr>
            <a:xfrm flipV="1">
              <a:off x="6678652" y="1845774"/>
              <a:ext cx="13671" cy="3659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6026600" y="2102547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TextBox 113"/>
          <p:cNvSpPr txBox="1"/>
          <p:nvPr/>
        </p:nvSpPr>
        <p:spPr>
          <a:xfrm>
            <a:off x="7494863" y="1452977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768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110102" y="146175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494863" y="1780522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384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7122401" y="2097434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110102" y="178052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494863" y="210502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192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>
            <a:off x="7122401" y="2412777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631119" y="2431827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96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110102" y="210797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110102" y="243182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122401" y="274615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631119" y="2736627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48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110102" y="272415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7122401" y="3041427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7631119" y="303190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24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110102" y="30226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87" name="Straight Connector 186"/>
          <p:cNvCxnSpPr/>
          <p:nvPr/>
        </p:nvCxnSpPr>
        <p:spPr>
          <a:xfrm>
            <a:off x="7122401" y="3327177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7631119" y="331765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9" name="Rounded Rectangle 188"/>
          <p:cNvSpPr/>
          <p:nvPr/>
        </p:nvSpPr>
        <p:spPr>
          <a:xfrm rot="5400000">
            <a:off x="5758762" y="2851679"/>
            <a:ext cx="3023603" cy="318686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7110102" y="332876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7122401" y="3643089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7715656" y="361175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6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110102" y="362286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94" name="Straight Connector 193"/>
          <p:cNvCxnSpPr/>
          <p:nvPr/>
        </p:nvCxnSpPr>
        <p:spPr>
          <a:xfrm>
            <a:off x="7122401" y="3937191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7715656" y="391814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7110102" y="392925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97" name="Straight Connector 196"/>
          <p:cNvCxnSpPr/>
          <p:nvPr/>
        </p:nvCxnSpPr>
        <p:spPr>
          <a:xfrm>
            <a:off x="7122401" y="424357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7715656" y="422134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7110102" y="423246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5041653" y="334577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4683785" y="334577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202" name="Rounded Rectangle 201"/>
          <p:cNvSpPr/>
          <p:nvPr/>
        </p:nvSpPr>
        <p:spPr>
          <a:xfrm>
            <a:off x="4897944" y="3013472"/>
            <a:ext cx="623381" cy="26517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3" name="Rectangle 202"/>
          <p:cNvSpPr/>
          <p:nvPr>
            <p:custDataLst>
              <p:tags r:id="rId13"/>
            </p:custDataLst>
          </p:nvPr>
        </p:nvSpPr>
        <p:spPr>
          <a:xfrm>
            <a:off x="710693" y="4379630"/>
            <a:ext cx="4013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2304 = 48.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04" name="TextBox 203"/>
          <p:cNvSpPr txBox="1"/>
          <p:nvPr>
            <p:custDataLst>
              <p:tags r:id="rId14"/>
            </p:custDataLst>
          </p:nvPr>
        </p:nvSpPr>
        <p:spPr>
          <a:xfrm>
            <a:off x="601133" y="2648064"/>
            <a:ext cx="65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768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05" name="TextBox 204"/>
          <p:cNvSpPr txBox="1"/>
          <p:nvPr>
            <p:custDataLst>
              <p:tags r:id="rId15"/>
            </p:custDataLst>
          </p:nvPr>
        </p:nvSpPr>
        <p:spPr>
          <a:xfrm>
            <a:off x="1515533" y="2656417"/>
            <a:ext cx="4220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 ×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3668796" y="1495766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768</a:t>
            </a:r>
          </a:p>
        </p:txBody>
      </p:sp>
    </p:spTree>
    <p:extLst>
      <p:ext uri="{BB962C8B-B14F-4D97-AF65-F5344CB8AC3E}">
        <p14:creationId xmlns:p14="http://schemas.microsoft.com/office/powerpoint/2010/main" val="11330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1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6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3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7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5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 tmFilter="0, 0; .2, .5; .8, .5; 1, 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2" dur="250" autoRev="1" fill="hold"/>
                                        <p:tgtEl>
                                          <p:spTgt spid="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 tmFilter="0, 0; .2, .5; .8, .5; 1, 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9" dur="250" autoRev="1" fill="hold"/>
                                        <p:tgtEl>
                                          <p:spTgt spid="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500" tmFilter="0, 0; .2, .5; .8, .5; 1, 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6" dur="250" autoRev="1" fill="hold"/>
                                        <p:tgtEl>
                                          <p:spTgt spid="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 tmFilter="0, 0; .2, .5; .8, .5; 1, 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3" dur="250" autoRev="1" fill="hold"/>
                                        <p:tgtEl>
                                          <p:spTgt spid="2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500"/>
                            </p:stCondLst>
                            <p:childTnLst>
                              <p:par>
                                <p:cTn id="4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500"/>
                            </p:stCondLst>
                            <p:childTnLst>
                              <p:par>
                                <p:cTn id="4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9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00"/>
                            </p:stCondLst>
                            <p:childTnLst>
                              <p:par>
                                <p:cTn id="4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7" fill="hold">
                      <p:stCondLst>
                        <p:cond delay="indefinite"/>
                      </p:stCondLst>
                      <p:childTnLst>
                        <p:par>
                          <p:cTn id="458" fill="hold">
                            <p:stCondLst>
                              <p:cond delay="0"/>
                            </p:stCondLst>
                            <p:childTnLst>
                              <p:par>
                                <p:cTn id="45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3" grpId="0"/>
      <p:bldP spid="74" grpId="0"/>
      <p:bldP spid="75" grpId="0"/>
      <p:bldP spid="76" grpId="0"/>
      <p:bldP spid="80" grpId="0"/>
      <p:bldP spid="81" grpId="0"/>
      <p:bldP spid="85" grpId="0"/>
      <p:bldP spid="86" grpId="0"/>
      <p:bldP spid="87" grpId="0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4" grpId="0" animBg="1"/>
      <p:bldP spid="94" grpId="1" animBg="1"/>
      <p:bldP spid="94" grpId="2" animBg="1"/>
      <p:bldP spid="95" grpId="0" animBg="1"/>
      <p:bldP spid="95" grpId="1" animBg="1"/>
      <p:bldP spid="95" grpId="2" animBg="1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14" grpId="0"/>
      <p:bldP spid="114" grpId="1"/>
      <p:bldP spid="115" grpId="0"/>
      <p:bldP spid="115" grpId="1"/>
      <p:bldP spid="116" grpId="0"/>
      <p:bldP spid="116" grpId="1"/>
      <p:bldP spid="118" grpId="0"/>
      <p:bldP spid="118" grpId="1"/>
      <p:bldP spid="119" grpId="0"/>
      <p:bldP spid="119" grpId="1"/>
      <p:bldP spid="121" grpId="0"/>
      <p:bldP spid="121" grpId="1"/>
      <p:bldP spid="122" grpId="0"/>
      <p:bldP spid="122" grpId="1"/>
      <p:bldP spid="123" grpId="0"/>
      <p:bldP spid="123" grpId="1"/>
      <p:bldP spid="125" grpId="0"/>
      <p:bldP spid="125" grpId="1"/>
      <p:bldP spid="126" grpId="0"/>
      <p:bldP spid="126" grpId="1"/>
      <p:bldP spid="185" grpId="0"/>
      <p:bldP spid="185" grpId="1"/>
      <p:bldP spid="186" grpId="0"/>
      <p:bldP spid="186" grpId="1"/>
      <p:bldP spid="188" grpId="0"/>
      <p:bldP spid="188" grpId="1"/>
      <p:bldP spid="189" grpId="0" animBg="1"/>
      <p:bldP spid="189" grpId="1" animBg="1"/>
      <p:bldP spid="189" grpId="2" animBg="1"/>
      <p:bldP spid="189" grpId="3" animBg="1"/>
      <p:bldP spid="190" grpId="0"/>
      <p:bldP spid="190" grpId="1"/>
      <p:bldP spid="192" grpId="0"/>
      <p:bldP spid="192" grpId="1"/>
      <p:bldP spid="193" grpId="0"/>
      <p:bldP spid="193" grpId="1"/>
      <p:bldP spid="195" grpId="0"/>
      <p:bldP spid="195" grpId="1"/>
      <p:bldP spid="196" grpId="0"/>
      <p:bldP spid="196" grpId="1"/>
      <p:bldP spid="198" grpId="0"/>
      <p:bldP spid="198" grpId="1"/>
      <p:bldP spid="199" grpId="0"/>
      <p:bldP spid="199" grpId="1"/>
      <p:bldP spid="200" grpId="0"/>
      <p:bldP spid="201" grpId="0"/>
      <p:bldP spid="202" grpId="0" animBg="1"/>
      <p:bldP spid="202" grpId="1" animBg="1"/>
      <p:bldP spid="202" grpId="2" animBg="1"/>
      <p:bldP spid="203" grpId="0"/>
      <p:bldP spid="204" grpId="0"/>
      <p:bldP spid="205" grpId="0"/>
      <p:bldP spid="206" grpId="0" animBg="1"/>
      <p:bldP spid="206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divided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407455" y="2460069"/>
            <a:ext cx="243641" cy="245087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0" name="Round Same Side Corner Rectangle 109"/>
          <p:cNvSpPr/>
          <p:nvPr>
            <p:custDataLst>
              <p:tags r:id="rId1"/>
            </p:custDataLst>
          </p:nvPr>
        </p:nvSpPr>
        <p:spPr>
          <a:xfrm flipV="1">
            <a:off x="543053" y="1481946"/>
            <a:ext cx="3891616" cy="3328788"/>
          </a:xfrm>
          <a:prstGeom prst="round2SameRect">
            <a:avLst>
              <a:gd name="adj1" fmla="val 8007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ectangle 110"/>
          <p:cNvSpPr/>
          <p:nvPr>
            <p:custDataLst>
              <p:tags r:id="rId2"/>
            </p:custDataLst>
          </p:nvPr>
        </p:nvSpPr>
        <p:spPr>
          <a:xfrm>
            <a:off x="641026" y="1456310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) 252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2" name="Rectangle 111"/>
          <p:cNvSpPr/>
          <p:nvPr>
            <p:custDataLst>
              <p:tags r:id="rId3"/>
            </p:custDataLst>
          </p:nvPr>
        </p:nvSpPr>
        <p:spPr>
          <a:xfrm>
            <a:off x="641027" y="1746302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113" name="Rectangle 112"/>
          <p:cNvSpPr/>
          <p:nvPr>
            <p:custDataLst>
              <p:tags r:id="rId4"/>
            </p:custDataLst>
          </p:nvPr>
        </p:nvSpPr>
        <p:spPr>
          <a:xfrm>
            <a:off x="509650" y="3931259"/>
            <a:ext cx="3883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number = 7.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4" name="TextBox 113"/>
          <p:cNvSpPr txBox="1"/>
          <p:nvPr>
            <p:custDataLst>
              <p:tags r:id="rId5"/>
            </p:custDataLst>
          </p:nvPr>
        </p:nvSpPr>
        <p:spPr>
          <a:xfrm>
            <a:off x="1430586" y="3658905"/>
            <a:ext cx="5148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917567" y="3644382"/>
                <a:ext cx="662489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36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917567" y="3644382"/>
                <a:ext cx="662489" cy="371384"/>
              </a:xfrm>
              <a:prstGeom prst="rect">
                <a:avLst/>
              </a:prstGeom>
              <a:blipFill rotWithShape="1">
                <a:blip r:embed="rId2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/>
          <p:cNvGrpSpPr/>
          <p:nvPr/>
        </p:nvGrpSpPr>
        <p:grpSpPr>
          <a:xfrm>
            <a:off x="1992165" y="3659015"/>
            <a:ext cx="2171174" cy="830997"/>
            <a:chOff x="3693602" y="3523395"/>
            <a:chExt cx="2171174" cy="830997"/>
          </a:xfrm>
        </p:grpSpPr>
        <p:sp>
          <p:nvSpPr>
            <p:cNvPr id="117" name="Round Diagonal Corner Rectangle 116"/>
            <p:cNvSpPr/>
            <p:nvPr>
              <p:custDataLst>
                <p:tags r:id="rId21"/>
              </p:custDataLst>
            </p:nvPr>
          </p:nvSpPr>
          <p:spPr>
            <a:xfrm>
              <a:off x="3764947" y="3549992"/>
              <a:ext cx="2099829" cy="76311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18" name="Rectangle 117"/>
            <p:cNvSpPr/>
            <p:nvPr>
              <p:custDataLst>
                <p:tags r:id="rId22"/>
              </p:custDataLst>
            </p:nvPr>
          </p:nvSpPr>
          <p:spPr>
            <a:xfrm>
              <a:off x="3693602" y="3523395"/>
              <a:ext cx="21620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7 has no pair.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119" name="TextBox 118"/>
          <p:cNvSpPr txBox="1"/>
          <p:nvPr>
            <p:custDataLst>
              <p:tags r:id="rId7"/>
            </p:custDataLst>
          </p:nvPr>
        </p:nvSpPr>
        <p:spPr>
          <a:xfrm>
            <a:off x="855951" y="2424792"/>
            <a:ext cx="65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0" name="TextBox 119"/>
          <p:cNvSpPr txBox="1"/>
          <p:nvPr>
            <p:custDataLst>
              <p:tags r:id="rId8"/>
            </p:custDataLst>
          </p:nvPr>
        </p:nvSpPr>
        <p:spPr>
          <a:xfrm>
            <a:off x="1085136" y="2977242"/>
            <a:ext cx="2140428" cy="33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36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3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121" name="Group 120"/>
          <p:cNvGrpSpPr/>
          <p:nvPr/>
        </p:nvGrpSpPr>
        <p:grpSpPr>
          <a:xfrm>
            <a:off x="1992165" y="3659015"/>
            <a:ext cx="2246195" cy="873101"/>
            <a:chOff x="3646897" y="3458397"/>
            <a:chExt cx="2246195" cy="873101"/>
          </a:xfrm>
        </p:grpSpPr>
        <p:sp>
          <p:nvSpPr>
            <p:cNvPr id="122" name="Round Diagonal Corner Rectangle 121"/>
            <p:cNvSpPr/>
            <p:nvPr>
              <p:custDataLst>
                <p:tags r:id="rId19"/>
              </p:custDataLst>
            </p:nvPr>
          </p:nvSpPr>
          <p:spPr>
            <a:xfrm>
              <a:off x="3764947" y="3458397"/>
              <a:ext cx="2099829" cy="86123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23" name="Rectangle 122"/>
            <p:cNvSpPr/>
            <p:nvPr>
              <p:custDataLst>
                <p:tags r:id="rId20"/>
              </p:custDataLst>
            </p:nvPr>
          </p:nvSpPr>
          <p:spPr>
            <a:xfrm>
              <a:off x="3646897" y="3500501"/>
              <a:ext cx="224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make 252  a perfect square divide by 7.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124" name="Rectangle 123"/>
          <p:cNvSpPr/>
          <p:nvPr>
            <p:custDataLst>
              <p:tags r:id="rId9"/>
            </p:custDataLst>
          </p:nvPr>
        </p:nvSpPr>
        <p:spPr>
          <a:xfrm>
            <a:off x="632080" y="4421380"/>
            <a:ext cx="36636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36 = 6.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5" name="TextBox 124"/>
          <p:cNvSpPr txBox="1"/>
          <p:nvPr>
            <p:custDataLst>
              <p:tags r:id="rId10"/>
            </p:custDataLst>
          </p:nvPr>
        </p:nvSpPr>
        <p:spPr>
          <a:xfrm>
            <a:off x="1729165" y="2424792"/>
            <a:ext cx="221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6" name="TextBox 125"/>
          <p:cNvSpPr txBox="1"/>
          <p:nvPr>
            <p:custDataLst>
              <p:tags r:id="rId11"/>
            </p:custDataLst>
          </p:nvPr>
        </p:nvSpPr>
        <p:spPr>
          <a:xfrm>
            <a:off x="976296" y="2710542"/>
            <a:ext cx="398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7" name="TextBox 126"/>
          <p:cNvSpPr txBox="1"/>
          <p:nvPr>
            <p:custDataLst>
              <p:tags r:id="rId12"/>
            </p:custDataLst>
          </p:nvPr>
        </p:nvSpPr>
        <p:spPr>
          <a:xfrm>
            <a:off x="2363339" y="271054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1992165" y="3659015"/>
            <a:ext cx="2378228" cy="584775"/>
            <a:chOff x="3621019" y="3601219"/>
            <a:chExt cx="2378228" cy="584775"/>
          </a:xfrm>
        </p:grpSpPr>
        <p:sp>
          <p:nvSpPr>
            <p:cNvPr id="129" name="Round Diagonal Corner Rectangle 128"/>
            <p:cNvSpPr/>
            <p:nvPr>
              <p:custDataLst>
                <p:tags r:id="rId17"/>
              </p:custDataLst>
            </p:nvPr>
          </p:nvSpPr>
          <p:spPr>
            <a:xfrm>
              <a:off x="3680939" y="3603851"/>
              <a:ext cx="2267845" cy="57033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30" name="Rectangle 129"/>
            <p:cNvSpPr/>
            <p:nvPr>
              <p:custDataLst>
                <p:tags r:id="rId18"/>
              </p:custDataLst>
            </p:nvPr>
          </p:nvSpPr>
          <p:spPr>
            <a:xfrm>
              <a:off x="3621019" y="3601219"/>
              <a:ext cx="2378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36. 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901612" y="2734353"/>
            <a:ext cx="499682" cy="981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761521" y="2734353"/>
            <a:ext cx="1869038" cy="981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425920" y="256248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524774" y="247981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 flipV="1">
            <a:off x="983922" y="2813507"/>
            <a:ext cx="31842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933247" y="2544229"/>
            <a:ext cx="417767" cy="823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>
            <p:custDataLst>
              <p:tags r:id="rId13"/>
            </p:custDataLst>
          </p:nvPr>
        </p:nvSpPr>
        <p:spPr>
          <a:xfrm>
            <a:off x="1265438" y="2255169"/>
            <a:ext cx="549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36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2371702" y="2830005"/>
            <a:ext cx="31842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3407455" y="2522072"/>
            <a:ext cx="277567" cy="126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4434669" y="1609725"/>
            <a:ext cx="1613706" cy="2555168"/>
            <a:chOff x="3234099" y="2635686"/>
            <a:chExt cx="2918537" cy="3214400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214400"/>
            </a:xfrm>
            <a:prstGeom prst="rect">
              <a:avLst/>
            </a:prstGeom>
          </p:spPr>
        </p:pic>
        <p:sp>
          <p:nvSpPr>
            <p:cNvPr id="142" name="Rectangle 141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781160" y="2185239"/>
            <a:ext cx="990606" cy="1751054"/>
            <a:chOff x="5918898" y="1859026"/>
            <a:chExt cx="1600199" cy="2188034"/>
          </a:xfrm>
        </p:grpSpPr>
        <p:cxnSp>
          <p:nvCxnSpPr>
            <p:cNvPr id="144" name="Straight Connector 143"/>
            <p:cNvCxnSpPr/>
            <p:nvPr/>
          </p:nvCxnSpPr>
          <p:spPr>
            <a:xfrm flipH="1" flipV="1">
              <a:off x="6631460" y="1859026"/>
              <a:ext cx="11193" cy="21880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918898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6" name="TextBox 145"/>
          <p:cNvSpPr txBox="1"/>
          <p:nvPr/>
        </p:nvSpPr>
        <p:spPr>
          <a:xfrm>
            <a:off x="5208788" y="208548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252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834480" y="209426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208788" y="241303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126</a:t>
            </a:r>
          </a:p>
        </p:txBody>
      </p:sp>
      <p:cxnSp>
        <p:nvCxnSpPr>
          <p:cNvPr id="149" name="Straight Connector 148"/>
          <p:cNvCxnSpPr/>
          <p:nvPr/>
        </p:nvCxnSpPr>
        <p:spPr>
          <a:xfrm>
            <a:off x="4778139" y="27299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4834480" y="241303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345044" y="2737534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63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>
            <a:off x="4778139" y="304528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4834480" y="274048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828211" y="30643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>
            <a:off x="4778139" y="337866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4829530" y="335961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4778139" y="367393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Rounded Rectangle 157"/>
          <p:cNvSpPr/>
          <p:nvPr/>
        </p:nvSpPr>
        <p:spPr>
          <a:xfrm rot="5400000">
            <a:off x="4221617" y="2746181"/>
            <a:ext cx="1546649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345044" y="306433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410200" y="33691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410200" y="366441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1751834" y="2478585"/>
            <a:ext cx="644080" cy="25059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2611903" y="2478585"/>
            <a:ext cx="650524" cy="25059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1676400" y="3017861"/>
            <a:ext cx="594798" cy="26909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2438269" y="3017861"/>
            <a:ext cx="631392" cy="26909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45758" y="3307356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36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945758" y="3307356"/>
                <a:ext cx="1385076" cy="364202"/>
              </a:xfrm>
              <a:prstGeom prst="rect">
                <a:avLst/>
              </a:prstGeom>
              <a:blipFill rotWithShape="1">
                <a:blip r:embed="rId30"/>
                <a:stretch>
                  <a:fillRect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/>
          <p:cNvSpPr txBox="1"/>
          <p:nvPr/>
        </p:nvSpPr>
        <p:spPr>
          <a:xfrm>
            <a:off x="1841864" y="331896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245292" y="3318962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610263" y="331896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70" name="Rounded Rectangle 169"/>
          <p:cNvSpPr/>
          <p:nvPr/>
        </p:nvSpPr>
        <p:spPr>
          <a:xfrm>
            <a:off x="1992165" y="3659015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252</a:t>
            </a:r>
          </a:p>
        </p:txBody>
      </p:sp>
      <p:sp>
        <p:nvSpPr>
          <p:cNvPr id="171" name="TextBox 170"/>
          <p:cNvSpPr txBox="1"/>
          <p:nvPr>
            <p:custDataLst>
              <p:tags r:id="rId15"/>
            </p:custDataLst>
          </p:nvPr>
        </p:nvSpPr>
        <p:spPr>
          <a:xfrm>
            <a:off x="1737791" y="2014324"/>
            <a:ext cx="221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1434546" y="201432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533400" y="2014324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4" name="TextBox 173"/>
          <p:cNvSpPr txBox="1"/>
          <p:nvPr>
            <p:custDataLst>
              <p:tags r:id="rId16"/>
            </p:custDataLst>
          </p:nvPr>
        </p:nvSpPr>
        <p:spPr>
          <a:xfrm>
            <a:off x="914150" y="2014324"/>
            <a:ext cx="72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252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5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5" dur="2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0"/>
                            </p:stCondLst>
                            <p:childTnLst>
                              <p:par>
                                <p:cTn id="2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500"/>
                            </p:stCondLst>
                            <p:childTnLst>
                              <p:par>
                                <p:cTn id="2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9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6" dur="25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500"/>
                            </p:stCondLst>
                            <p:childTnLst>
                              <p:par>
                                <p:cTn id="3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09" grpId="0" animBg="1"/>
      <p:bldP spid="110" grpId="0" animBg="1"/>
      <p:bldP spid="112" grpId="0"/>
      <p:bldP spid="113" grpId="0" build="allAtOnce"/>
      <p:bldP spid="114" grpId="0"/>
      <p:bldP spid="115" grpId="0"/>
      <p:bldP spid="119" grpId="0"/>
      <p:bldP spid="120" grpId="0"/>
      <p:bldP spid="124" grpId="0"/>
      <p:bldP spid="125" grpId="0"/>
      <p:bldP spid="126" grpId="0"/>
      <p:bldP spid="127" grpId="0"/>
      <p:bldP spid="133" grpId="0"/>
      <p:bldP spid="134" grpId="0"/>
      <p:bldP spid="137" grpId="0"/>
      <p:bldP spid="146" grpId="0"/>
      <p:bldP spid="146" grpId="1"/>
      <p:bldP spid="147" grpId="0"/>
      <p:bldP spid="147" grpId="1"/>
      <p:bldP spid="148" grpId="0"/>
      <p:bldP spid="148" grpId="1"/>
      <p:bldP spid="150" grpId="0"/>
      <p:bldP spid="150" grpId="1"/>
      <p:bldP spid="151" grpId="0"/>
      <p:bldP spid="151" grpId="1"/>
      <p:bldP spid="153" grpId="0"/>
      <p:bldP spid="153" grpId="1"/>
      <p:bldP spid="154" grpId="0"/>
      <p:bldP spid="154" grpId="1"/>
      <p:bldP spid="156" grpId="0"/>
      <p:bldP spid="156" grpId="1"/>
      <p:bldP spid="158" grpId="0" animBg="1"/>
      <p:bldP spid="158" grpId="1" animBg="1"/>
      <p:bldP spid="158" grpId="2" animBg="1"/>
      <p:bldP spid="158" grpId="3" animBg="1"/>
      <p:bldP spid="159" grpId="0"/>
      <p:bldP spid="159" grpId="1"/>
      <p:bldP spid="160" grpId="0"/>
      <p:bldP spid="160" grpId="1"/>
      <p:bldP spid="161" grpId="0"/>
      <p:bldP spid="161" grpId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4" grpId="2" animBg="1"/>
      <p:bldP spid="165" grpId="0" animBg="1"/>
      <p:bldP spid="165" grpId="1" animBg="1"/>
      <p:bldP spid="165" grpId="2" animBg="1"/>
      <p:bldP spid="166" grpId="0"/>
      <p:bldP spid="167" grpId="0"/>
      <p:bldP spid="168" grpId="0"/>
      <p:bldP spid="169" grpId="0"/>
      <p:bldP spid="170" grpId="0" animBg="1"/>
      <p:bldP spid="170" grpId="1" animBg="1"/>
      <p:bldP spid="171" grpId="0"/>
      <p:bldP spid="172" grpId="0"/>
      <p:bldP spid="173" grpId="0"/>
      <p:bldP spid="17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divided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3320994" y="2453735"/>
            <a:ext cx="395326" cy="265152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2" name="Round Same Side Corner Rectangle 71"/>
          <p:cNvSpPr/>
          <p:nvPr>
            <p:custDataLst>
              <p:tags r:id="rId1"/>
            </p:custDataLst>
          </p:nvPr>
        </p:nvSpPr>
        <p:spPr>
          <a:xfrm flipV="1">
            <a:off x="543053" y="1552996"/>
            <a:ext cx="3900831" cy="3228554"/>
          </a:xfrm>
          <a:prstGeom prst="round2SameRect">
            <a:avLst>
              <a:gd name="adj1" fmla="val 6671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Rectangle 72"/>
          <p:cNvSpPr/>
          <p:nvPr>
            <p:custDataLst>
              <p:tags r:id="rId2"/>
            </p:custDataLst>
          </p:nvPr>
        </p:nvSpPr>
        <p:spPr>
          <a:xfrm>
            <a:off x="676886" y="1543862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2925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4" name="Rectangle 73"/>
          <p:cNvSpPr/>
          <p:nvPr>
            <p:custDataLst>
              <p:tags r:id="rId3"/>
            </p:custDataLst>
          </p:nvPr>
        </p:nvSpPr>
        <p:spPr>
          <a:xfrm>
            <a:off x="569260" y="1778375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75" name="Rectangle 74"/>
          <p:cNvSpPr/>
          <p:nvPr>
            <p:custDataLst>
              <p:tags r:id="rId4"/>
            </p:custDataLst>
          </p:nvPr>
        </p:nvSpPr>
        <p:spPr>
          <a:xfrm>
            <a:off x="570012" y="3927338"/>
            <a:ext cx="39097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number = 13.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6" name="TextBox 75"/>
          <p:cNvSpPr txBox="1"/>
          <p:nvPr>
            <p:custDataLst>
              <p:tags r:id="rId5"/>
            </p:custDataLst>
          </p:nvPr>
        </p:nvSpPr>
        <p:spPr>
          <a:xfrm>
            <a:off x="1463624" y="3584053"/>
            <a:ext cx="67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02936" y="3569530"/>
                <a:ext cx="798745" cy="373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225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802936" y="3569530"/>
                <a:ext cx="798745" cy="373820"/>
              </a:xfrm>
              <a:prstGeom prst="rect">
                <a:avLst/>
              </a:prstGeom>
              <a:blipFill rotWithShape="1">
                <a:blip r:embed="rId2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/>
          <p:cNvGrpSpPr/>
          <p:nvPr/>
        </p:nvGrpSpPr>
        <p:grpSpPr>
          <a:xfrm>
            <a:off x="1883002" y="3315479"/>
            <a:ext cx="2162025" cy="858023"/>
            <a:chOff x="3709438" y="3473293"/>
            <a:chExt cx="2162025" cy="858023"/>
          </a:xfrm>
        </p:grpSpPr>
        <p:sp>
          <p:nvSpPr>
            <p:cNvPr id="79" name="Round Diagonal Corner Rectangle 78"/>
            <p:cNvSpPr/>
            <p:nvPr>
              <p:custDataLst>
                <p:tags r:id="rId21"/>
              </p:custDataLst>
            </p:nvPr>
          </p:nvSpPr>
          <p:spPr>
            <a:xfrm>
              <a:off x="3800088" y="3473293"/>
              <a:ext cx="2029547" cy="852712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80" name="Rectangle 79"/>
            <p:cNvSpPr/>
            <p:nvPr>
              <p:custDataLst>
                <p:tags r:id="rId22"/>
              </p:custDataLst>
            </p:nvPr>
          </p:nvSpPr>
          <p:spPr>
            <a:xfrm>
              <a:off x="3709438" y="3500319"/>
              <a:ext cx="21620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13 has no pair.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81" name="TextBox 80"/>
          <p:cNvSpPr txBox="1"/>
          <p:nvPr>
            <p:custDataLst>
              <p:tags r:id="rId7"/>
            </p:custDataLst>
          </p:nvPr>
        </p:nvSpPr>
        <p:spPr>
          <a:xfrm>
            <a:off x="854563" y="2422230"/>
            <a:ext cx="738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2925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TextBox 81"/>
          <p:cNvSpPr txBox="1"/>
          <p:nvPr>
            <p:custDataLst>
              <p:tags r:id="rId8"/>
            </p:custDataLst>
          </p:nvPr>
        </p:nvSpPr>
        <p:spPr>
          <a:xfrm>
            <a:off x="977104" y="2974680"/>
            <a:ext cx="2179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225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883002" y="3304664"/>
            <a:ext cx="2446076" cy="868838"/>
            <a:chOff x="3625631" y="3462660"/>
            <a:chExt cx="2446076" cy="868838"/>
          </a:xfrm>
        </p:grpSpPr>
        <p:sp>
          <p:nvSpPr>
            <p:cNvPr id="84" name="Round Diagonal Corner Rectangle 83"/>
            <p:cNvSpPr/>
            <p:nvPr>
              <p:custDataLst>
                <p:tags r:id="rId19"/>
              </p:custDataLst>
            </p:nvPr>
          </p:nvSpPr>
          <p:spPr>
            <a:xfrm>
              <a:off x="3664345" y="3462660"/>
              <a:ext cx="2407362" cy="852712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85" name="Rectangle 84"/>
            <p:cNvSpPr/>
            <p:nvPr>
              <p:custDataLst>
                <p:tags r:id="rId20"/>
              </p:custDataLst>
            </p:nvPr>
          </p:nvSpPr>
          <p:spPr>
            <a:xfrm>
              <a:off x="3625631" y="3500501"/>
              <a:ext cx="24334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make 2925  a perfect square divide by 13.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86" name="Rectangle 85"/>
          <p:cNvSpPr/>
          <p:nvPr>
            <p:custDataLst>
              <p:tags r:id="rId9"/>
            </p:custDataLst>
          </p:nvPr>
        </p:nvSpPr>
        <p:spPr>
          <a:xfrm>
            <a:off x="594903" y="4420586"/>
            <a:ext cx="4030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225 = 15.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7" name="TextBox 86"/>
          <p:cNvSpPr txBox="1"/>
          <p:nvPr>
            <p:custDataLst>
              <p:tags r:id="rId10"/>
            </p:custDataLst>
          </p:nvPr>
        </p:nvSpPr>
        <p:spPr>
          <a:xfrm>
            <a:off x="1641200" y="2422230"/>
            <a:ext cx="221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3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5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TextBox 87"/>
          <p:cNvSpPr txBox="1"/>
          <p:nvPr>
            <p:custDataLst>
              <p:tags r:id="rId11"/>
            </p:custDataLst>
          </p:nvPr>
        </p:nvSpPr>
        <p:spPr>
          <a:xfrm>
            <a:off x="919954" y="2707980"/>
            <a:ext cx="53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9" name="TextBox 88"/>
          <p:cNvSpPr txBox="1"/>
          <p:nvPr>
            <p:custDataLst>
              <p:tags r:id="rId12"/>
            </p:custDataLst>
          </p:nvPr>
        </p:nvSpPr>
        <p:spPr>
          <a:xfrm>
            <a:off x="2389674" y="2707980"/>
            <a:ext cx="57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883002" y="3482666"/>
            <a:ext cx="2378228" cy="690836"/>
            <a:chOff x="3546588" y="3543598"/>
            <a:chExt cx="2378228" cy="690836"/>
          </a:xfrm>
        </p:grpSpPr>
        <p:sp>
          <p:nvSpPr>
            <p:cNvPr id="91" name="Round Diagonal Corner Rectangle 90"/>
            <p:cNvSpPr/>
            <p:nvPr>
              <p:custDataLst>
                <p:tags r:id="rId17"/>
              </p:custDataLst>
            </p:nvPr>
          </p:nvSpPr>
          <p:spPr>
            <a:xfrm>
              <a:off x="3616422" y="3543598"/>
              <a:ext cx="2241881" cy="690836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92" name="Rectangle 91"/>
            <p:cNvSpPr/>
            <p:nvPr>
              <p:custDataLst>
                <p:tags r:id="rId18"/>
              </p:custDataLst>
            </p:nvPr>
          </p:nvSpPr>
          <p:spPr>
            <a:xfrm>
              <a:off x="3546588" y="3601219"/>
              <a:ext cx="2378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225. 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872029" y="2731791"/>
            <a:ext cx="613228" cy="981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1730926" y="2731791"/>
            <a:ext cx="1944928" cy="981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452255" y="255992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59735" y="2533317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982534" y="2820470"/>
            <a:ext cx="31842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946687" y="2524405"/>
            <a:ext cx="52587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>
            <p:custDataLst>
              <p:tags r:id="rId13"/>
            </p:custDataLst>
          </p:nvPr>
        </p:nvSpPr>
        <p:spPr>
          <a:xfrm>
            <a:off x="904135" y="2224496"/>
            <a:ext cx="798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225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2462138" y="2830384"/>
            <a:ext cx="31842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367808" y="2532686"/>
            <a:ext cx="328732" cy="1264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/>
          <p:cNvGrpSpPr/>
          <p:nvPr/>
        </p:nvGrpSpPr>
        <p:grpSpPr>
          <a:xfrm>
            <a:off x="4558494" y="1540137"/>
            <a:ext cx="1613706" cy="2479413"/>
            <a:chOff x="3234099" y="2635686"/>
            <a:chExt cx="2918537" cy="3119100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119100"/>
            </a:xfrm>
            <a:prstGeom prst="rect">
              <a:avLst/>
            </a:prstGeom>
          </p:spPr>
        </p:pic>
        <p:sp>
          <p:nvSpPr>
            <p:cNvPr id="104" name="Rectangle 103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904985" y="2115651"/>
            <a:ext cx="990606" cy="1751054"/>
            <a:chOff x="5918898" y="1859026"/>
            <a:chExt cx="1600199" cy="2188034"/>
          </a:xfrm>
        </p:grpSpPr>
        <p:cxnSp>
          <p:nvCxnSpPr>
            <p:cNvPr id="106" name="Straight Connector 105"/>
            <p:cNvCxnSpPr/>
            <p:nvPr/>
          </p:nvCxnSpPr>
          <p:spPr>
            <a:xfrm flipH="1" flipV="1">
              <a:off x="6631460" y="1859026"/>
              <a:ext cx="11193" cy="21880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5918898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5284988" y="201590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2925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958305" y="202467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421243" y="234344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975</a:t>
            </a:r>
          </a:p>
        </p:txBody>
      </p:sp>
      <p:cxnSp>
        <p:nvCxnSpPr>
          <p:cNvPr id="177" name="Straight Connector 176"/>
          <p:cNvCxnSpPr/>
          <p:nvPr/>
        </p:nvCxnSpPr>
        <p:spPr>
          <a:xfrm>
            <a:off x="4901964" y="2660357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4958305" y="234344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5421243" y="2667946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325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>
            <a:off x="4901964" y="297570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4958305" y="267090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960628" y="299475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4901964" y="330907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4882105" y="3290025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85" name="Straight Connector 184"/>
          <p:cNvCxnSpPr/>
          <p:nvPr/>
        </p:nvCxnSpPr>
        <p:spPr>
          <a:xfrm>
            <a:off x="4901964" y="360435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6" name="Rounded Rectangle 185"/>
          <p:cNvSpPr/>
          <p:nvPr/>
        </p:nvSpPr>
        <p:spPr>
          <a:xfrm rot="5400000">
            <a:off x="4314042" y="2676593"/>
            <a:ext cx="1609448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5557499" y="299475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65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557499" y="3299550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5627644" y="359482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1673340" y="2468243"/>
            <a:ext cx="625138" cy="24081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2537036" y="2468243"/>
            <a:ext cx="663599" cy="24081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1712260" y="3032924"/>
            <a:ext cx="594798" cy="24081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2474129" y="3032924"/>
            <a:ext cx="631392" cy="24081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48182" y="3267284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225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848182" y="3267284"/>
                <a:ext cx="1385076" cy="364202"/>
              </a:xfrm>
              <a:prstGeom prst="rect">
                <a:avLst/>
              </a:prstGeom>
              <a:blipFill rotWithShape="1">
                <a:blip r:embed="rId30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TextBox 194"/>
          <p:cNvSpPr txBox="1"/>
          <p:nvPr/>
        </p:nvSpPr>
        <p:spPr>
          <a:xfrm>
            <a:off x="1825247" y="32788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2228675" y="3278890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2593646" y="32788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</a:p>
        </p:txBody>
      </p:sp>
      <p:sp>
        <p:nvSpPr>
          <p:cNvPr id="198" name="Rounded Rectangle 197"/>
          <p:cNvSpPr/>
          <p:nvPr/>
        </p:nvSpPr>
        <p:spPr>
          <a:xfrm>
            <a:off x="1883002" y="3424616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2925</a:t>
            </a:r>
          </a:p>
        </p:txBody>
      </p:sp>
      <p:sp>
        <p:nvSpPr>
          <p:cNvPr id="199" name="TextBox 198"/>
          <p:cNvSpPr txBox="1"/>
          <p:nvPr>
            <p:custDataLst>
              <p:tags r:id="rId15"/>
            </p:custDataLst>
          </p:nvPr>
        </p:nvSpPr>
        <p:spPr>
          <a:xfrm>
            <a:off x="864088" y="2054754"/>
            <a:ext cx="738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2925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00" name="TextBox 199"/>
          <p:cNvSpPr txBox="1"/>
          <p:nvPr>
            <p:custDataLst>
              <p:tags r:id="rId16"/>
            </p:custDataLst>
          </p:nvPr>
        </p:nvSpPr>
        <p:spPr>
          <a:xfrm>
            <a:off x="1650725" y="2054754"/>
            <a:ext cx="221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3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5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1461780" y="205475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2" name="Rectangle 201"/>
          <p:cNvSpPr/>
          <p:nvPr/>
        </p:nvSpPr>
        <p:spPr>
          <a:xfrm>
            <a:off x="569260" y="2054754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4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 tmFilter="0, 0; .2, .5; .8, .5; 1, 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250" autoRev="1" fill="hold"/>
                                        <p:tgtEl>
                                          <p:spTgt spid="1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 tmFilter="0, 0; .2, .5; .8, .5; 1, 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8" dur="250" autoRev="1" fill="hold"/>
                                        <p:tgtEl>
                                          <p:spTgt spid="1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5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 tmFilter="0, 0; .2, .5; .8, .5; 1, 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4" dur="250" autoRev="1" fill="hold"/>
                                        <p:tgtEl>
                                          <p:spTgt spid="1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 tmFilter="0, 0; .2, .5; .8, .5; 1, 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1" dur="250" autoRev="1" fill="hold"/>
                                        <p:tgtEl>
                                          <p:spTgt spid="1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4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500"/>
                            </p:stCondLst>
                            <p:childTnLst>
                              <p:par>
                                <p:cTn id="3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4" grpId="0"/>
      <p:bldP spid="75" grpId="0" build="allAtOnce"/>
      <p:bldP spid="76" grpId="0"/>
      <p:bldP spid="77" grpId="0"/>
      <p:bldP spid="81" grpId="0"/>
      <p:bldP spid="82" grpId="0"/>
      <p:bldP spid="86" grpId="0"/>
      <p:bldP spid="87" grpId="0"/>
      <p:bldP spid="88" grpId="0"/>
      <p:bldP spid="89" grpId="0"/>
      <p:bldP spid="95" grpId="0"/>
      <p:bldP spid="96" grpId="0"/>
      <p:bldP spid="99" grpId="0"/>
      <p:bldP spid="108" grpId="0"/>
      <p:bldP spid="108" grpId="1"/>
      <p:bldP spid="175" grpId="0"/>
      <p:bldP spid="175" grpId="1"/>
      <p:bldP spid="176" grpId="0"/>
      <p:bldP spid="176" grpId="1"/>
      <p:bldP spid="178" grpId="0"/>
      <p:bldP spid="178" grpId="1"/>
      <p:bldP spid="179" grpId="0"/>
      <p:bldP spid="179" grpId="1"/>
      <p:bldP spid="181" grpId="0"/>
      <p:bldP spid="181" grpId="1"/>
      <p:bldP spid="182" grpId="0"/>
      <p:bldP spid="182" grpId="1"/>
      <p:bldP spid="184" grpId="0"/>
      <p:bldP spid="184" grpId="1"/>
      <p:bldP spid="186" grpId="0" animBg="1"/>
      <p:bldP spid="186" grpId="1" animBg="1"/>
      <p:bldP spid="186" grpId="2" animBg="1"/>
      <p:bldP spid="186" grpId="3" animBg="1"/>
      <p:bldP spid="187" grpId="0"/>
      <p:bldP spid="187" grpId="1"/>
      <p:bldP spid="188" grpId="0"/>
      <p:bldP spid="188" grpId="1"/>
      <p:bldP spid="189" grpId="0"/>
      <p:bldP spid="189" grpId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2" grpId="2" animBg="1"/>
      <p:bldP spid="193" grpId="0" animBg="1"/>
      <p:bldP spid="193" grpId="1" animBg="1"/>
      <p:bldP spid="193" grpId="2" animBg="1"/>
      <p:bldP spid="194" grpId="0"/>
      <p:bldP spid="195" grpId="0"/>
      <p:bldP spid="196" grpId="0"/>
      <p:bldP spid="197" grpId="0"/>
      <p:bldP spid="198" grpId="0" animBg="1"/>
      <p:bldP spid="198" grpId="1" animBg="1"/>
      <p:bldP spid="199" grpId="0"/>
      <p:bldP spid="200" grpId="0"/>
      <p:bldP spid="201" grpId="0"/>
      <p:bldP spid="20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divided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74" name="Round Same Side Corner Rectangle 173"/>
          <p:cNvSpPr/>
          <p:nvPr>
            <p:custDataLst>
              <p:tags r:id="rId1"/>
            </p:custDataLst>
          </p:nvPr>
        </p:nvSpPr>
        <p:spPr>
          <a:xfrm flipV="1">
            <a:off x="543053" y="1519165"/>
            <a:ext cx="3765263" cy="3186185"/>
          </a:xfrm>
          <a:prstGeom prst="round2Same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3" name="Rectangle 202"/>
          <p:cNvSpPr/>
          <p:nvPr>
            <p:custDataLst>
              <p:tags r:id="rId2"/>
            </p:custDataLst>
          </p:nvPr>
        </p:nvSpPr>
        <p:spPr>
          <a:xfrm>
            <a:off x="641026" y="1537871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(iii)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396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04" name="Rectangle 203"/>
          <p:cNvSpPr/>
          <p:nvPr>
            <p:custDataLst>
              <p:tags r:id="rId3"/>
            </p:custDataLst>
          </p:nvPr>
        </p:nvSpPr>
        <p:spPr>
          <a:xfrm>
            <a:off x="641027" y="1800586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205" name="Rectangle 204"/>
          <p:cNvSpPr/>
          <p:nvPr>
            <p:custDataLst>
              <p:tags r:id="rId4"/>
            </p:custDataLst>
          </p:nvPr>
        </p:nvSpPr>
        <p:spPr>
          <a:xfrm>
            <a:off x="516148" y="3834441"/>
            <a:ext cx="3973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number = 11.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06" name="TextBox 205"/>
          <p:cNvSpPr txBox="1"/>
          <p:nvPr>
            <p:custDataLst>
              <p:tags r:id="rId5"/>
            </p:custDataLst>
          </p:nvPr>
        </p:nvSpPr>
        <p:spPr>
          <a:xfrm>
            <a:off x="1397478" y="3605945"/>
            <a:ext cx="67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868703" y="3591422"/>
                <a:ext cx="662489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36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207" name="TextBox 20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868703" y="3591422"/>
                <a:ext cx="662489" cy="371384"/>
              </a:xfrm>
              <a:prstGeom prst="rect">
                <a:avLst/>
              </a:prstGeom>
              <a:blipFill rotWithShape="1">
                <a:blip r:embed="rId2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8" name="Group 207"/>
          <p:cNvGrpSpPr/>
          <p:nvPr/>
        </p:nvGrpSpPr>
        <p:grpSpPr>
          <a:xfrm>
            <a:off x="2020537" y="3626364"/>
            <a:ext cx="2162025" cy="841387"/>
            <a:chOff x="3751970" y="3532461"/>
            <a:chExt cx="2162025" cy="841387"/>
          </a:xfrm>
        </p:grpSpPr>
        <p:sp>
          <p:nvSpPr>
            <p:cNvPr id="209" name="Round Diagonal Corner Rectangle 208"/>
            <p:cNvSpPr/>
            <p:nvPr>
              <p:custDataLst>
                <p:tags r:id="rId21"/>
              </p:custDataLst>
            </p:nvPr>
          </p:nvSpPr>
          <p:spPr>
            <a:xfrm>
              <a:off x="3876149" y="3532461"/>
              <a:ext cx="1919957" cy="819440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10" name="Rectangle 209"/>
            <p:cNvSpPr/>
            <p:nvPr>
              <p:custDataLst>
                <p:tags r:id="rId22"/>
              </p:custDataLst>
            </p:nvPr>
          </p:nvSpPr>
          <p:spPr>
            <a:xfrm>
              <a:off x="3751970" y="3542851"/>
              <a:ext cx="21620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11 has no pair.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211" name="Oval 210"/>
          <p:cNvSpPr/>
          <p:nvPr/>
        </p:nvSpPr>
        <p:spPr>
          <a:xfrm>
            <a:off x="3295947" y="2409433"/>
            <a:ext cx="363694" cy="248582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2" name="TextBox 211"/>
          <p:cNvSpPr txBox="1"/>
          <p:nvPr>
            <p:custDataLst>
              <p:tags r:id="rId7"/>
            </p:custDataLst>
          </p:nvPr>
        </p:nvSpPr>
        <p:spPr>
          <a:xfrm>
            <a:off x="815734" y="2365132"/>
            <a:ext cx="738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396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13" name="TextBox 212"/>
          <p:cNvSpPr txBox="1"/>
          <p:nvPr>
            <p:custDataLst>
              <p:tags r:id="rId8"/>
            </p:custDataLst>
          </p:nvPr>
        </p:nvSpPr>
        <p:spPr>
          <a:xfrm>
            <a:off x="1056258" y="2917582"/>
            <a:ext cx="2179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36 =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3 ×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214" name="Group 213"/>
          <p:cNvGrpSpPr/>
          <p:nvPr/>
        </p:nvGrpSpPr>
        <p:grpSpPr>
          <a:xfrm>
            <a:off x="2020537" y="3626364"/>
            <a:ext cx="2433468" cy="910397"/>
            <a:chOff x="3646897" y="3433818"/>
            <a:chExt cx="2433468" cy="910397"/>
          </a:xfrm>
        </p:grpSpPr>
        <p:sp>
          <p:nvSpPr>
            <p:cNvPr id="215" name="Round Diagonal Corner Rectangle 214"/>
            <p:cNvSpPr/>
            <p:nvPr>
              <p:custDataLst>
                <p:tags r:id="rId19"/>
              </p:custDataLst>
            </p:nvPr>
          </p:nvSpPr>
          <p:spPr>
            <a:xfrm>
              <a:off x="3665630" y="3433818"/>
              <a:ext cx="2383527" cy="910397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16" name="Rectangle 215"/>
            <p:cNvSpPr/>
            <p:nvPr>
              <p:custDataLst>
                <p:tags r:id="rId20"/>
              </p:custDataLst>
            </p:nvPr>
          </p:nvSpPr>
          <p:spPr>
            <a:xfrm>
              <a:off x="3646897" y="3500501"/>
              <a:ext cx="24334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make 396  a perfect square divide by 11.</a:t>
              </a:r>
            </a:p>
          </p:txBody>
        </p:sp>
      </p:grpSp>
      <p:sp>
        <p:nvSpPr>
          <p:cNvPr id="217" name="Rectangle 216"/>
          <p:cNvSpPr/>
          <p:nvPr>
            <p:custDataLst>
              <p:tags r:id="rId9"/>
            </p:custDataLst>
          </p:nvPr>
        </p:nvSpPr>
        <p:spPr>
          <a:xfrm>
            <a:off x="541039" y="4310052"/>
            <a:ext cx="37261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36 = 6.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18" name="TextBox 217"/>
          <p:cNvSpPr txBox="1"/>
          <p:nvPr>
            <p:custDataLst>
              <p:tags r:id="rId10"/>
            </p:custDataLst>
          </p:nvPr>
        </p:nvSpPr>
        <p:spPr>
          <a:xfrm>
            <a:off x="1602371" y="2365132"/>
            <a:ext cx="221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19" name="TextBox 218"/>
          <p:cNvSpPr txBox="1"/>
          <p:nvPr>
            <p:custDataLst>
              <p:tags r:id="rId11"/>
            </p:custDataLst>
          </p:nvPr>
        </p:nvSpPr>
        <p:spPr>
          <a:xfrm>
            <a:off x="881125" y="2650882"/>
            <a:ext cx="53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11</a:t>
            </a:r>
          </a:p>
        </p:txBody>
      </p:sp>
      <p:sp>
        <p:nvSpPr>
          <p:cNvPr id="220" name="TextBox 219"/>
          <p:cNvSpPr txBox="1"/>
          <p:nvPr>
            <p:custDataLst>
              <p:tags r:id="rId12"/>
            </p:custDataLst>
          </p:nvPr>
        </p:nvSpPr>
        <p:spPr>
          <a:xfrm>
            <a:off x="2350845" y="2650882"/>
            <a:ext cx="57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221" name="Group 220"/>
          <p:cNvGrpSpPr/>
          <p:nvPr/>
        </p:nvGrpSpPr>
        <p:grpSpPr>
          <a:xfrm>
            <a:off x="2020537" y="3626364"/>
            <a:ext cx="2378228" cy="711768"/>
            <a:chOff x="3631652" y="3533132"/>
            <a:chExt cx="2378228" cy="711768"/>
          </a:xfrm>
        </p:grpSpPr>
        <p:sp>
          <p:nvSpPr>
            <p:cNvPr id="222" name="Round Diagonal Corner Rectangle 221"/>
            <p:cNvSpPr/>
            <p:nvPr>
              <p:custDataLst>
                <p:tags r:id="rId17"/>
              </p:custDataLst>
            </p:nvPr>
          </p:nvSpPr>
          <p:spPr>
            <a:xfrm>
              <a:off x="3733134" y="3533132"/>
              <a:ext cx="2163455" cy="711768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23" name="Rectangle 222"/>
            <p:cNvSpPr/>
            <p:nvPr>
              <p:custDataLst>
                <p:tags r:id="rId18"/>
              </p:custDataLst>
            </p:nvPr>
          </p:nvSpPr>
          <p:spPr>
            <a:xfrm>
              <a:off x="3631652" y="3601219"/>
              <a:ext cx="2378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36. </a:t>
              </a:r>
            </a:p>
          </p:txBody>
        </p:sp>
      </p:grpSp>
      <p:cxnSp>
        <p:nvCxnSpPr>
          <p:cNvPr id="224" name="Straight Connector 223"/>
          <p:cNvCxnSpPr/>
          <p:nvPr/>
        </p:nvCxnSpPr>
        <p:spPr>
          <a:xfrm>
            <a:off x="900116" y="2674693"/>
            <a:ext cx="428597" cy="981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1687017" y="2674693"/>
            <a:ext cx="1944928" cy="981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/>
          <p:cNvSpPr/>
          <p:nvPr/>
        </p:nvSpPr>
        <p:spPr>
          <a:xfrm>
            <a:off x="1413426" y="2502828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520906" y="2476219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228" name="Straight Connector 227"/>
          <p:cNvCxnSpPr/>
          <p:nvPr/>
        </p:nvCxnSpPr>
        <p:spPr>
          <a:xfrm flipV="1">
            <a:off x="943705" y="2763372"/>
            <a:ext cx="31842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V="1">
            <a:off x="907858" y="2467307"/>
            <a:ext cx="52587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>
            <p:custDataLst>
              <p:tags r:id="rId13"/>
            </p:custDataLst>
          </p:nvPr>
        </p:nvSpPr>
        <p:spPr>
          <a:xfrm>
            <a:off x="865307" y="2206310"/>
            <a:ext cx="581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36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231" name="Straight Connector 230"/>
          <p:cNvCxnSpPr/>
          <p:nvPr/>
        </p:nvCxnSpPr>
        <p:spPr>
          <a:xfrm flipV="1">
            <a:off x="2423309" y="2773286"/>
            <a:ext cx="31842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V="1">
            <a:off x="3321294" y="2484917"/>
            <a:ext cx="328732" cy="1264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/>
          <p:cNvGrpSpPr/>
          <p:nvPr/>
        </p:nvGrpSpPr>
        <p:grpSpPr>
          <a:xfrm>
            <a:off x="4371590" y="1524000"/>
            <a:ext cx="1613706" cy="2495550"/>
            <a:chOff x="3234099" y="2635686"/>
            <a:chExt cx="2918537" cy="3139401"/>
          </a:xfrm>
        </p:grpSpPr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139401"/>
            </a:xfrm>
            <a:prstGeom prst="rect">
              <a:avLst/>
            </a:prstGeom>
          </p:spPr>
        </p:pic>
        <p:sp>
          <p:nvSpPr>
            <p:cNvPr id="235" name="Rectangle 234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718081" y="2099514"/>
            <a:ext cx="990606" cy="1751054"/>
            <a:chOff x="5918898" y="1859026"/>
            <a:chExt cx="1600199" cy="2188034"/>
          </a:xfrm>
        </p:grpSpPr>
        <p:cxnSp>
          <p:nvCxnSpPr>
            <p:cNvPr id="237" name="Straight Connector 236"/>
            <p:cNvCxnSpPr/>
            <p:nvPr/>
          </p:nvCxnSpPr>
          <p:spPr>
            <a:xfrm flipH="1" flipV="1">
              <a:off x="6631460" y="1859026"/>
              <a:ext cx="11193" cy="21880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5918898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9" name="TextBox 238"/>
          <p:cNvSpPr txBox="1"/>
          <p:nvPr/>
        </p:nvSpPr>
        <p:spPr>
          <a:xfrm>
            <a:off x="5144163" y="199976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396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771401" y="200854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5144163" y="232730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198</a:t>
            </a:r>
          </a:p>
        </p:txBody>
      </p:sp>
      <p:cxnSp>
        <p:nvCxnSpPr>
          <p:cNvPr id="242" name="Straight Connector 241"/>
          <p:cNvCxnSpPr/>
          <p:nvPr/>
        </p:nvCxnSpPr>
        <p:spPr>
          <a:xfrm>
            <a:off x="4715060" y="264422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771401" y="232730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5280419" y="2651809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245" name="Straight Connector 244"/>
          <p:cNvCxnSpPr/>
          <p:nvPr/>
        </p:nvCxnSpPr>
        <p:spPr>
          <a:xfrm>
            <a:off x="4715060" y="295956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4771401" y="26547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4773724" y="297861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48" name="Straight Connector 247"/>
          <p:cNvCxnSpPr/>
          <p:nvPr/>
        </p:nvCxnSpPr>
        <p:spPr>
          <a:xfrm>
            <a:off x="4715060" y="329293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4695201" y="327388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250" name="Straight Connector 249"/>
          <p:cNvCxnSpPr/>
          <p:nvPr/>
        </p:nvCxnSpPr>
        <p:spPr>
          <a:xfrm>
            <a:off x="4715060" y="358821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1" name="Rounded Rectangle 250"/>
          <p:cNvSpPr/>
          <p:nvPr/>
        </p:nvSpPr>
        <p:spPr>
          <a:xfrm rot="5400000">
            <a:off x="4127138" y="2660456"/>
            <a:ext cx="1609448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5280419" y="2978613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5280419" y="3283413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5353456" y="357868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55" name="Rounded Rectangle 254"/>
          <p:cNvSpPr/>
          <p:nvPr/>
        </p:nvSpPr>
        <p:spPr>
          <a:xfrm>
            <a:off x="1630299" y="2407867"/>
            <a:ext cx="637703" cy="266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56" name="Rounded Rectangle 255"/>
          <p:cNvSpPr/>
          <p:nvPr/>
        </p:nvSpPr>
        <p:spPr>
          <a:xfrm>
            <a:off x="2476356" y="2407867"/>
            <a:ext cx="676937" cy="266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1650026" y="2948773"/>
            <a:ext cx="606753" cy="266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58" name="Rounded Rectangle 257"/>
          <p:cNvSpPr/>
          <p:nvPr/>
        </p:nvSpPr>
        <p:spPr>
          <a:xfrm>
            <a:off x="2411527" y="2948773"/>
            <a:ext cx="644083" cy="26601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943514" y="3251450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36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259" name="TextBox 258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943514" y="3251450"/>
                <a:ext cx="1385076" cy="364202"/>
              </a:xfrm>
              <a:prstGeom prst="rect">
                <a:avLst/>
              </a:prstGeom>
              <a:blipFill rotWithShape="1">
                <a:blip r:embed="rId30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TextBox 259"/>
          <p:cNvSpPr txBox="1"/>
          <p:nvPr/>
        </p:nvSpPr>
        <p:spPr>
          <a:xfrm>
            <a:off x="1790700" y="326305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2194128" y="326305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2559099" y="326305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263" name="TextBox 262"/>
          <p:cNvSpPr txBox="1"/>
          <p:nvPr>
            <p:custDataLst>
              <p:tags r:id="rId15"/>
            </p:custDataLst>
          </p:nvPr>
        </p:nvSpPr>
        <p:spPr>
          <a:xfrm>
            <a:off x="818500" y="2038350"/>
            <a:ext cx="738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396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64" name="TextBox 263"/>
          <p:cNvSpPr txBox="1"/>
          <p:nvPr>
            <p:custDataLst>
              <p:tags r:id="rId16"/>
            </p:custDataLst>
          </p:nvPr>
        </p:nvSpPr>
        <p:spPr>
          <a:xfrm>
            <a:off x="1605137" y="2038350"/>
            <a:ext cx="2215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1416192" y="203835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523672" y="203835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74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4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 tmFilter="0, 0; .2, .5; .8, .5; 1, 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0" dur="250" autoRev="1" fill="hold"/>
                                        <p:tgtEl>
                                          <p:spTgt spid="2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 tmFilter="0, 0; .2, .5; .8, .5; 1, 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7" dur="250" autoRev="1" fill="hold"/>
                                        <p:tgtEl>
                                          <p:spTgt spid="2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 tmFilter="0, 0; .2, .5; .8, .5; 1, 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1" dur="250" autoRev="1" fill="hold"/>
                                        <p:tgtEl>
                                          <p:spTgt spid="2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 tmFilter="0, 0; .2, .5; .8, .5; 1, 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8" dur="250" autoRev="1" fill="hold"/>
                                        <p:tgtEl>
                                          <p:spTgt spid="2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00"/>
                            </p:stCondLst>
                            <p:childTnLst>
                              <p:par>
                                <p:cTn id="30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204" grpId="0"/>
      <p:bldP spid="205" grpId="0" build="allAtOnce"/>
      <p:bldP spid="206" grpId="0"/>
      <p:bldP spid="207" grpId="0"/>
      <p:bldP spid="211" grpId="0" animBg="1"/>
      <p:bldP spid="212" grpId="0"/>
      <p:bldP spid="213" grpId="0"/>
      <p:bldP spid="217" grpId="0"/>
      <p:bldP spid="218" grpId="0"/>
      <p:bldP spid="219" grpId="0"/>
      <p:bldP spid="220" grpId="0"/>
      <p:bldP spid="226" grpId="0"/>
      <p:bldP spid="227" grpId="0"/>
      <p:bldP spid="230" grpId="0"/>
      <p:bldP spid="239" grpId="0"/>
      <p:bldP spid="239" grpId="1"/>
      <p:bldP spid="240" grpId="0"/>
      <p:bldP spid="240" grpId="1"/>
      <p:bldP spid="241" grpId="0"/>
      <p:bldP spid="241" grpId="1"/>
      <p:bldP spid="243" grpId="0"/>
      <p:bldP spid="243" grpId="1"/>
      <p:bldP spid="244" grpId="0"/>
      <p:bldP spid="244" grpId="1"/>
      <p:bldP spid="246" grpId="0"/>
      <p:bldP spid="246" grpId="1"/>
      <p:bldP spid="247" grpId="0"/>
      <p:bldP spid="247" grpId="1"/>
      <p:bldP spid="249" grpId="0"/>
      <p:bldP spid="249" grpId="1"/>
      <p:bldP spid="251" grpId="0" animBg="1"/>
      <p:bldP spid="251" grpId="1" animBg="1"/>
      <p:bldP spid="251" grpId="2" animBg="1"/>
      <p:bldP spid="251" grpId="3" animBg="1"/>
      <p:bldP spid="252" grpId="0"/>
      <p:bldP spid="252" grpId="1"/>
      <p:bldP spid="253" grpId="0"/>
      <p:bldP spid="253" grpId="1"/>
      <p:bldP spid="254" grpId="0"/>
      <p:bldP spid="254" grpId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7" grpId="2" animBg="1"/>
      <p:bldP spid="258" grpId="0" animBg="1"/>
      <p:bldP spid="258" grpId="1" animBg="1"/>
      <p:bldP spid="258" grpId="2" animBg="1"/>
      <p:bldP spid="259" grpId="0"/>
      <p:bldP spid="260" grpId="0"/>
      <p:bldP spid="261" grpId="0"/>
      <p:bldP spid="262" grpId="0"/>
      <p:bldP spid="263" grpId="0"/>
      <p:bldP spid="264" grpId="0"/>
      <p:bldP spid="265" grpId="0"/>
      <p:bldP spid="26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divided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0" name="Round Same Side Corner Rectangle 69"/>
          <p:cNvSpPr/>
          <p:nvPr>
            <p:custDataLst>
              <p:tags r:id="rId1"/>
            </p:custDataLst>
          </p:nvPr>
        </p:nvSpPr>
        <p:spPr>
          <a:xfrm flipV="1">
            <a:off x="543053" y="1501255"/>
            <a:ext cx="3724147" cy="3061220"/>
          </a:xfrm>
          <a:prstGeom prst="round2SameRect">
            <a:avLst>
              <a:gd name="adj1" fmla="val 7003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1" name="Rectangle 70"/>
          <p:cNvSpPr/>
          <p:nvPr>
            <p:custDataLst>
              <p:tags r:id="rId2"/>
            </p:custDataLst>
          </p:nvPr>
        </p:nvSpPr>
        <p:spPr>
          <a:xfrm>
            <a:off x="641026" y="1536670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(iv)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2645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2" name="Rectangle 71"/>
          <p:cNvSpPr/>
          <p:nvPr>
            <p:custDataLst>
              <p:tags r:id="rId3"/>
            </p:custDataLst>
          </p:nvPr>
        </p:nvSpPr>
        <p:spPr>
          <a:xfrm>
            <a:off x="641027" y="1805679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73" name="Rectangle 72"/>
          <p:cNvSpPr/>
          <p:nvPr>
            <p:custDataLst>
              <p:tags r:id="rId4"/>
            </p:custDataLst>
          </p:nvPr>
        </p:nvSpPr>
        <p:spPr>
          <a:xfrm>
            <a:off x="506138" y="3642723"/>
            <a:ext cx="3973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number = 5.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1639950" y="2498479"/>
            <a:ext cx="285687" cy="281720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5" name="TextBox 74"/>
          <p:cNvSpPr txBox="1"/>
          <p:nvPr>
            <p:custDataLst>
              <p:tags r:id="rId5"/>
            </p:custDataLst>
          </p:nvPr>
        </p:nvSpPr>
        <p:spPr>
          <a:xfrm>
            <a:off x="838583" y="2463840"/>
            <a:ext cx="738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2645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6" name="TextBox 75"/>
          <p:cNvSpPr txBox="1"/>
          <p:nvPr>
            <p:custDataLst>
              <p:tags r:id="rId6"/>
            </p:custDataLst>
          </p:nvPr>
        </p:nvSpPr>
        <p:spPr>
          <a:xfrm>
            <a:off x="961125" y="3016290"/>
            <a:ext cx="181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529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015246" y="3501461"/>
            <a:ext cx="2540793" cy="830997"/>
            <a:chOff x="3544465" y="3500501"/>
            <a:chExt cx="2540793" cy="830997"/>
          </a:xfrm>
        </p:grpSpPr>
        <p:sp>
          <p:nvSpPr>
            <p:cNvPr id="78" name="Round Diagonal Corner Rectangle 77"/>
            <p:cNvSpPr/>
            <p:nvPr>
              <p:custDataLst>
                <p:tags r:id="rId19"/>
              </p:custDataLst>
            </p:nvPr>
          </p:nvSpPr>
          <p:spPr>
            <a:xfrm>
              <a:off x="3544465" y="3586297"/>
              <a:ext cx="2540793" cy="711768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9" name="Rectangle 78"/>
            <p:cNvSpPr/>
            <p:nvPr>
              <p:custDataLst>
                <p:tags r:id="rId20"/>
              </p:custDataLst>
            </p:nvPr>
          </p:nvSpPr>
          <p:spPr>
            <a:xfrm>
              <a:off x="3646897" y="3500501"/>
              <a:ext cx="24334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make 2645  a perfect square divide by 5.</a:t>
              </a:r>
            </a:p>
          </p:txBody>
        </p:sp>
      </p:grpSp>
      <p:sp>
        <p:nvSpPr>
          <p:cNvPr id="80" name="Rectangle 79"/>
          <p:cNvSpPr/>
          <p:nvPr>
            <p:custDataLst>
              <p:tags r:id="rId7"/>
            </p:custDataLst>
          </p:nvPr>
        </p:nvSpPr>
        <p:spPr>
          <a:xfrm>
            <a:off x="531029" y="4175484"/>
            <a:ext cx="4030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529 = 23.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1" name="TextBox 80"/>
          <p:cNvSpPr txBox="1"/>
          <p:nvPr>
            <p:custDataLst>
              <p:tags r:id="rId8"/>
            </p:custDataLst>
          </p:nvPr>
        </p:nvSpPr>
        <p:spPr>
          <a:xfrm>
            <a:off x="1625220" y="2463840"/>
            <a:ext cx="1643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23 × 23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TextBox 81"/>
          <p:cNvSpPr txBox="1"/>
          <p:nvPr>
            <p:custDataLst>
              <p:tags r:id="rId9"/>
            </p:custDataLst>
          </p:nvPr>
        </p:nvSpPr>
        <p:spPr>
          <a:xfrm>
            <a:off x="986524" y="2749590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TextBox 82"/>
          <p:cNvSpPr txBox="1"/>
          <p:nvPr>
            <p:custDataLst>
              <p:tags r:id="rId10"/>
            </p:custDataLst>
          </p:nvPr>
        </p:nvSpPr>
        <p:spPr>
          <a:xfrm>
            <a:off x="2199374" y="2749590"/>
            <a:ext cx="398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015246" y="3501461"/>
            <a:ext cx="2423179" cy="647062"/>
            <a:chOff x="3546588" y="3565485"/>
            <a:chExt cx="2423179" cy="647062"/>
          </a:xfrm>
        </p:grpSpPr>
        <p:sp>
          <p:nvSpPr>
            <p:cNvPr id="85" name="Round Diagonal Corner Rectangle 84"/>
            <p:cNvSpPr/>
            <p:nvPr>
              <p:custDataLst>
                <p:tags r:id="rId17"/>
              </p:custDataLst>
            </p:nvPr>
          </p:nvSpPr>
          <p:spPr>
            <a:xfrm>
              <a:off x="3659955" y="3565485"/>
              <a:ext cx="2309812" cy="647062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86" name="Rectangle 85"/>
            <p:cNvSpPr/>
            <p:nvPr>
              <p:custDataLst>
                <p:tags r:id="rId18"/>
              </p:custDataLst>
            </p:nvPr>
          </p:nvSpPr>
          <p:spPr>
            <a:xfrm>
              <a:off x="3546588" y="3601219"/>
              <a:ext cx="237822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529. </a:t>
              </a:r>
              <a:endPara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cxnSp>
        <p:nvCxnSpPr>
          <p:cNvPr id="87" name="Straight Connector 86"/>
          <p:cNvCxnSpPr/>
          <p:nvPr/>
        </p:nvCxnSpPr>
        <p:spPr>
          <a:xfrm>
            <a:off x="856049" y="2773401"/>
            <a:ext cx="613228" cy="981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713226" y="2773401"/>
            <a:ext cx="1400548" cy="981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1436275" y="260153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43755" y="2574927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988482" y="2862080"/>
            <a:ext cx="299965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930707" y="2566015"/>
            <a:ext cx="52587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>
            <p:custDataLst>
              <p:tags r:id="rId11"/>
            </p:custDataLst>
          </p:nvPr>
        </p:nvSpPr>
        <p:spPr>
          <a:xfrm>
            <a:off x="888155" y="2266106"/>
            <a:ext cx="798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529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2184152" y="2865863"/>
            <a:ext cx="315267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594707" y="2566179"/>
            <a:ext cx="376067" cy="1499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4369278" y="1663893"/>
            <a:ext cx="1613706" cy="1945568"/>
            <a:chOff x="3234099" y="2635686"/>
            <a:chExt cx="2918537" cy="2447524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2447524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774353" y="2239407"/>
            <a:ext cx="990606" cy="1048376"/>
            <a:chOff x="6013532" y="1859026"/>
            <a:chExt cx="1600199" cy="1310001"/>
          </a:xfrm>
        </p:grpSpPr>
        <p:cxnSp>
          <p:nvCxnSpPr>
            <p:cNvPr id="100" name="Straight Connector 99"/>
            <p:cNvCxnSpPr/>
            <p:nvPr/>
          </p:nvCxnSpPr>
          <p:spPr>
            <a:xfrm flipH="1" flipV="1">
              <a:off x="6631461" y="1859026"/>
              <a:ext cx="14540" cy="13100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013532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5124347" y="2139656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2645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769089" y="214843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60602" y="2467201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529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761856" y="278411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708707" y="246720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6858" y="279170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4769807" y="3099456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700081" y="2794656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 rot="5400000">
            <a:off x="4431799" y="2452013"/>
            <a:ext cx="995502" cy="366895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66944" y="311850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2064571" y="2502900"/>
            <a:ext cx="883251" cy="278411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1684997" y="3044969"/>
            <a:ext cx="883251" cy="2811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28675" y="3365976"/>
                <a:ext cx="1385076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529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828675" y="3365976"/>
                <a:ext cx="1385076" cy="364202"/>
              </a:xfrm>
              <a:prstGeom prst="rect">
                <a:avLst/>
              </a:prstGeom>
              <a:blipFill rotWithShape="1">
                <a:blip r:embed="rId26"/>
                <a:stretch>
                  <a:fillRect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/>
          <p:cNvSpPr txBox="1"/>
          <p:nvPr/>
        </p:nvSpPr>
        <p:spPr>
          <a:xfrm>
            <a:off x="1640205" y="337758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23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1015246" y="3501461"/>
            <a:ext cx="3165422" cy="627210"/>
            <a:chOff x="3296874" y="3513667"/>
            <a:chExt cx="2877656" cy="627210"/>
          </a:xfrm>
        </p:grpSpPr>
        <p:sp>
          <p:nvSpPr>
            <p:cNvPr id="117" name="Round Diagonal Corner Rectangle 116"/>
            <p:cNvSpPr/>
            <p:nvPr>
              <p:custDataLst>
                <p:tags r:id="rId15"/>
              </p:custDataLst>
            </p:nvPr>
          </p:nvSpPr>
          <p:spPr>
            <a:xfrm>
              <a:off x="3457329" y="3537351"/>
              <a:ext cx="2566201" cy="603526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18" name="Rectangle 117"/>
            <p:cNvSpPr/>
            <p:nvPr>
              <p:custDataLst>
                <p:tags r:id="rId16"/>
              </p:custDataLst>
            </p:nvPr>
          </p:nvSpPr>
          <p:spPr>
            <a:xfrm>
              <a:off x="3296874" y="3513667"/>
              <a:ext cx="28776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Since, the prime factor 5 has no pair.</a:t>
              </a:r>
            </a:p>
          </p:txBody>
        </p:sp>
      </p:grpSp>
      <p:sp>
        <p:nvSpPr>
          <p:cNvPr id="119" name="TextBox 118"/>
          <p:cNvSpPr txBox="1"/>
          <p:nvPr>
            <p:custDataLst>
              <p:tags r:id="rId13"/>
            </p:custDataLst>
          </p:nvPr>
        </p:nvSpPr>
        <p:spPr>
          <a:xfrm>
            <a:off x="847684" y="2080796"/>
            <a:ext cx="738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2645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0" name="TextBox 119"/>
          <p:cNvSpPr txBox="1"/>
          <p:nvPr>
            <p:custDataLst>
              <p:tags r:id="rId14"/>
            </p:custDataLst>
          </p:nvPr>
        </p:nvSpPr>
        <p:spPr>
          <a:xfrm>
            <a:off x="1634321" y="2080796"/>
            <a:ext cx="1643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23 × 23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445376" y="208079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52856" y="2080796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4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6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0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/>
      <p:bldP spid="73" grpId="0" build="allAtOnce"/>
      <p:bldP spid="74" grpId="0" animBg="1"/>
      <p:bldP spid="75" grpId="0"/>
      <p:bldP spid="76" grpId="0"/>
      <p:bldP spid="80" grpId="0"/>
      <p:bldP spid="81" grpId="0"/>
      <p:bldP spid="82" grpId="0"/>
      <p:bldP spid="83" grpId="0"/>
      <p:bldP spid="89" grpId="0"/>
      <p:bldP spid="90" grpId="0"/>
      <p:bldP spid="93" grpId="0"/>
      <p:bldP spid="102" grpId="0"/>
      <p:bldP spid="102" grpId="1"/>
      <p:bldP spid="103" grpId="0"/>
      <p:bldP spid="103" grpId="1"/>
      <p:bldP spid="104" grpId="0"/>
      <p:bldP spid="104" grpId="1"/>
      <p:bldP spid="106" grpId="0"/>
      <p:bldP spid="106" grpId="1"/>
      <p:bldP spid="107" grpId="0"/>
      <p:bldP spid="107" grpId="1"/>
      <p:bldP spid="109" grpId="0"/>
      <p:bldP spid="109" grpId="1"/>
      <p:bldP spid="110" grpId="0" animBg="1"/>
      <p:bldP spid="110" grpId="1" animBg="1"/>
      <p:bldP spid="110" grpId="2" animBg="1"/>
      <p:bldP spid="110" grpId="3" animBg="1"/>
      <p:bldP spid="111" grpId="0"/>
      <p:bldP spid="111" grpId="1"/>
      <p:bldP spid="112" grpId="0" animBg="1"/>
      <p:bldP spid="112" grpId="1" animBg="1"/>
      <p:bldP spid="113" grpId="0" animBg="1"/>
      <p:bldP spid="113" grpId="1" animBg="1"/>
      <p:bldP spid="113" grpId="2" animBg="1"/>
      <p:bldP spid="114" grpId="0"/>
      <p:bldP spid="115" grpId="0"/>
      <p:bldP spid="119" grpId="0"/>
      <p:bldP spid="120" grpId="0"/>
      <p:bldP spid="121" grpId="0"/>
      <p:bldP spid="1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divided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58" name="Round Same Side Corner Rectangle 57"/>
          <p:cNvSpPr/>
          <p:nvPr>
            <p:custDataLst>
              <p:tags r:id="rId1"/>
            </p:custDataLst>
          </p:nvPr>
        </p:nvSpPr>
        <p:spPr>
          <a:xfrm flipV="1">
            <a:off x="543053" y="1502067"/>
            <a:ext cx="4155315" cy="3279481"/>
          </a:xfrm>
          <a:prstGeom prst="round2SameRect">
            <a:avLst>
              <a:gd name="adj1" fmla="val 7372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Rectangle 58"/>
          <p:cNvSpPr/>
          <p:nvPr>
            <p:custDataLst>
              <p:tags r:id="rId2"/>
            </p:custDataLst>
          </p:nvPr>
        </p:nvSpPr>
        <p:spPr>
          <a:xfrm>
            <a:off x="641026" y="1518174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2800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0" name="Rectangle 59"/>
          <p:cNvSpPr/>
          <p:nvPr>
            <p:custDataLst>
              <p:tags r:id="rId3"/>
            </p:custDataLst>
          </p:nvPr>
        </p:nvSpPr>
        <p:spPr>
          <a:xfrm>
            <a:off x="641027" y="1734681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61" name="Rectangle 60"/>
          <p:cNvSpPr/>
          <p:nvPr>
            <p:custDataLst>
              <p:tags r:id="rId4"/>
            </p:custDataLst>
          </p:nvPr>
        </p:nvSpPr>
        <p:spPr>
          <a:xfrm>
            <a:off x="586538" y="3891482"/>
            <a:ext cx="3973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number = 7.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2" name="TextBox 61"/>
          <p:cNvSpPr txBox="1"/>
          <p:nvPr>
            <p:custDataLst>
              <p:tags r:id="rId5"/>
            </p:custDataLst>
          </p:nvPr>
        </p:nvSpPr>
        <p:spPr>
          <a:xfrm>
            <a:off x="1443037" y="3713594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40638" y="3688209"/>
                <a:ext cx="798745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400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6"/>
                </p:custDataLst>
              </p:nvPr>
            </p:nvSpPr>
            <p:spPr>
              <a:xfrm>
                <a:off x="740638" y="3688209"/>
                <a:ext cx="798745" cy="371384"/>
              </a:xfrm>
              <a:prstGeom prst="rect">
                <a:avLst/>
              </a:prstGeom>
              <a:blipFill rotWithShape="1">
                <a:blip r:embed="rId2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/>
          <p:cNvSpPr/>
          <p:nvPr/>
        </p:nvSpPr>
        <p:spPr>
          <a:xfrm>
            <a:off x="4204955" y="2485444"/>
            <a:ext cx="243641" cy="245087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5" name="TextBox 64"/>
          <p:cNvSpPr txBox="1"/>
          <p:nvPr>
            <p:custDataLst>
              <p:tags r:id="rId7"/>
            </p:custDataLst>
          </p:nvPr>
        </p:nvSpPr>
        <p:spPr>
          <a:xfrm>
            <a:off x="837515" y="2442911"/>
            <a:ext cx="751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2800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6" name="TextBox 65"/>
          <p:cNvSpPr txBox="1"/>
          <p:nvPr>
            <p:custDataLst>
              <p:tags r:id="rId8"/>
            </p:custDataLst>
          </p:nvPr>
        </p:nvSpPr>
        <p:spPr>
          <a:xfrm>
            <a:off x="959383" y="2984935"/>
            <a:ext cx="3134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400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2 × 2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× 5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7" name="Rectangle 66"/>
          <p:cNvSpPr/>
          <p:nvPr>
            <p:custDataLst>
              <p:tags r:id="rId9"/>
            </p:custDataLst>
          </p:nvPr>
        </p:nvSpPr>
        <p:spPr>
          <a:xfrm>
            <a:off x="611429" y="4358199"/>
            <a:ext cx="40300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400 = 20.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8" name="TextBox 67"/>
          <p:cNvSpPr txBox="1"/>
          <p:nvPr>
            <p:custDataLst>
              <p:tags r:id="rId10"/>
            </p:custDataLst>
          </p:nvPr>
        </p:nvSpPr>
        <p:spPr>
          <a:xfrm>
            <a:off x="1738451" y="2442911"/>
            <a:ext cx="2822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× 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9" name="TextBox 68"/>
          <p:cNvSpPr txBox="1"/>
          <p:nvPr>
            <p:custDataLst>
              <p:tags r:id="rId11"/>
            </p:custDataLst>
          </p:nvPr>
        </p:nvSpPr>
        <p:spPr>
          <a:xfrm>
            <a:off x="1014002" y="2728661"/>
            <a:ext cx="398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3" name="TextBox 122"/>
          <p:cNvSpPr txBox="1"/>
          <p:nvPr>
            <p:custDataLst>
              <p:tags r:id="rId12"/>
            </p:custDataLst>
          </p:nvPr>
        </p:nvSpPr>
        <p:spPr>
          <a:xfrm>
            <a:off x="2927771" y="2728661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927401" y="2752472"/>
            <a:ext cx="571968" cy="981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767820" y="2752472"/>
            <a:ext cx="2700902" cy="981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1435207" y="258060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542687" y="2553998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1079276" y="2837976"/>
            <a:ext cx="179740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914811" y="2577359"/>
            <a:ext cx="571089" cy="673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>
            <p:custDataLst>
              <p:tags r:id="rId13"/>
            </p:custDataLst>
          </p:nvPr>
        </p:nvSpPr>
        <p:spPr>
          <a:xfrm>
            <a:off x="887088" y="2245177"/>
            <a:ext cx="68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400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2989976" y="2842738"/>
            <a:ext cx="197714" cy="996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4698368" y="1502069"/>
            <a:ext cx="1613706" cy="3050881"/>
            <a:chOff x="3234099" y="2635686"/>
            <a:chExt cx="2918537" cy="2944276"/>
          </a:xfrm>
        </p:grpSpPr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2944276"/>
            </a:xfrm>
            <a:prstGeom prst="rect">
              <a:avLst/>
            </a:prstGeom>
          </p:spPr>
        </p:pic>
        <p:sp>
          <p:nvSpPr>
            <p:cNvPr id="134" name="Rectangle 133"/>
            <p:cNvSpPr/>
            <p:nvPr/>
          </p:nvSpPr>
          <p:spPr>
            <a:xfrm>
              <a:off x="3415240" y="2714663"/>
              <a:ext cx="2649158" cy="32457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5059778" y="2006029"/>
            <a:ext cx="990606" cy="2318321"/>
            <a:chOff x="6054468" y="1769619"/>
            <a:chExt cx="1600199" cy="2896864"/>
          </a:xfrm>
        </p:grpSpPr>
        <p:cxnSp>
          <p:nvCxnSpPr>
            <p:cNvPr id="136" name="Straight Connector 135"/>
            <p:cNvCxnSpPr/>
            <p:nvPr/>
          </p:nvCxnSpPr>
          <p:spPr>
            <a:xfrm flipH="1" flipV="1">
              <a:off x="6693008" y="1769619"/>
              <a:ext cx="50615" cy="28968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6054468" y="2102548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TextBox 137"/>
          <p:cNvSpPr txBox="1"/>
          <p:nvPr/>
        </p:nvSpPr>
        <p:spPr>
          <a:xfrm>
            <a:off x="5401126" y="1977832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2800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047368" y="198661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401126" y="2305377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1400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5055858" y="2622289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5047368" y="230537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537381" y="262987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700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44" name="Straight Connector 143"/>
          <p:cNvCxnSpPr/>
          <p:nvPr/>
        </p:nvCxnSpPr>
        <p:spPr>
          <a:xfrm>
            <a:off x="5055858" y="293763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537381" y="2956682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350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47368" y="263283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047368" y="295668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5055858" y="3271007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537381" y="3261482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175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47368" y="325195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5055858" y="356628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673637" y="3556757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047368" y="353770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5055858" y="385203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5724728" y="384250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047368" y="385361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5055858" y="4167944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5724728" y="413660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790628" y="2479841"/>
            <a:ext cx="600746" cy="25818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2635439" y="2487323"/>
            <a:ext cx="637706" cy="243225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3428931" y="2487323"/>
            <a:ext cx="612823" cy="243225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2" name="Rounded Rectangle 161"/>
          <p:cNvSpPr/>
          <p:nvPr/>
        </p:nvSpPr>
        <p:spPr>
          <a:xfrm>
            <a:off x="1682044" y="3044230"/>
            <a:ext cx="612821" cy="24081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2456692" y="3044230"/>
            <a:ext cx="637706" cy="24081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3248788" y="3044230"/>
            <a:ext cx="625141" cy="24081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33437" y="3345042"/>
                <a:ext cx="942409" cy="36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cs typeface="Arial" charset="0"/>
                          </a:rPr>
                          <m:t>400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cs typeface="Arial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9"/>
                </p:custDataLst>
              </p:nvPr>
            </p:nvSpPr>
            <p:spPr>
              <a:xfrm>
                <a:off x="833437" y="3345042"/>
                <a:ext cx="942409" cy="364202"/>
              </a:xfrm>
              <a:prstGeom prst="rect">
                <a:avLst/>
              </a:prstGeom>
              <a:blipFill rotWithShape="1">
                <a:blip r:embed="rId30"/>
                <a:stretch>
                  <a:fillRect r="-3247"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TextBox 165"/>
          <p:cNvSpPr txBox="1"/>
          <p:nvPr/>
        </p:nvSpPr>
        <p:spPr>
          <a:xfrm>
            <a:off x="1784236" y="338774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2187664" y="3387748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2578433" y="338774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2990850" y="3387748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367249" y="338774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</a:p>
        </p:txBody>
      </p:sp>
      <p:sp>
        <p:nvSpPr>
          <p:cNvPr id="171" name="TextBox 16"/>
          <p:cNvSpPr txBox="1"/>
          <p:nvPr/>
        </p:nvSpPr>
        <p:spPr>
          <a:xfrm>
            <a:off x="459618" y="3372359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2" name="Rounded Rectangle 171"/>
          <p:cNvSpPr/>
          <p:nvPr/>
        </p:nvSpPr>
        <p:spPr>
          <a:xfrm rot="5400000">
            <a:off x="4127467" y="2930232"/>
            <a:ext cx="2160724" cy="315531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2028432" y="3584889"/>
            <a:ext cx="2162025" cy="866750"/>
            <a:chOff x="3654690" y="3565466"/>
            <a:chExt cx="2162025" cy="866750"/>
          </a:xfrm>
        </p:grpSpPr>
        <p:sp>
          <p:nvSpPr>
            <p:cNvPr id="174" name="Round Diagonal Corner Rectangle 173"/>
            <p:cNvSpPr/>
            <p:nvPr>
              <p:custDataLst>
                <p:tags r:id="rId21"/>
              </p:custDataLst>
            </p:nvPr>
          </p:nvSpPr>
          <p:spPr>
            <a:xfrm>
              <a:off x="3795640" y="3565466"/>
              <a:ext cx="1890035" cy="827634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75" name="Rectangle 174"/>
            <p:cNvSpPr/>
            <p:nvPr>
              <p:custDataLst>
                <p:tags r:id="rId22"/>
              </p:custDataLst>
            </p:nvPr>
          </p:nvSpPr>
          <p:spPr>
            <a:xfrm>
              <a:off x="3654690" y="3601219"/>
              <a:ext cx="216202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600" b="1" dirty="0" smtClean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7 has no pair.</a:t>
              </a:r>
              <a:endParaRPr lang="en-US" sz="16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2064592" y="3580615"/>
            <a:ext cx="2246195" cy="830997"/>
            <a:chOff x="3646897" y="3500501"/>
            <a:chExt cx="2246195" cy="830997"/>
          </a:xfrm>
        </p:grpSpPr>
        <p:sp>
          <p:nvSpPr>
            <p:cNvPr id="177" name="Round Diagonal Corner Rectangle 176"/>
            <p:cNvSpPr/>
            <p:nvPr>
              <p:custDataLst>
                <p:tags r:id="rId19"/>
              </p:custDataLst>
            </p:nvPr>
          </p:nvSpPr>
          <p:spPr>
            <a:xfrm>
              <a:off x="3764947" y="3508177"/>
              <a:ext cx="2099829" cy="782945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78" name="Rectangle 177"/>
            <p:cNvSpPr/>
            <p:nvPr>
              <p:custDataLst>
                <p:tags r:id="rId20"/>
              </p:custDataLst>
            </p:nvPr>
          </p:nvSpPr>
          <p:spPr>
            <a:xfrm>
              <a:off x="3646897" y="3500501"/>
              <a:ext cx="224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</a:t>
              </a:r>
              <a:r>
                <a:rPr lang="en-US" sz="1600" b="1" dirty="0" smtClean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make 2800 </a:t>
              </a:r>
              <a:r>
                <a:rPr lang="en-US" sz="16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a perfect square divide by 7.</a:t>
              </a: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1963711" y="3532138"/>
            <a:ext cx="2359170" cy="604471"/>
            <a:chOff x="3590892" y="3597414"/>
            <a:chExt cx="2359170" cy="604471"/>
          </a:xfrm>
        </p:grpSpPr>
        <p:sp>
          <p:nvSpPr>
            <p:cNvPr id="180" name="Round Diagonal Corner Rectangle 179"/>
            <p:cNvSpPr/>
            <p:nvPr>
              <p:custDataLst>
                <p:tags r:id="rId17"/>
              </p:custDataLst>
            </p:nvPr>
          </p:nvSpPr>
          <p:spPr>
            <a:xfrm>
              <a:off x="3700187" y="3597414"/>
              <a:ext cx="2197707" cy="60447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81" name="Rectangle 180"/>
            <p:cNvSpPr/>
            <p:nvPr>
              <p:custDataLst>
                <p:tags r:id="rId18"/>
              </p:custDataLst>
            </p:nvPr>
          </p:nvSpPr>
          <p:spPr>
            <a:xfrm>
              <a:off x="3590892" y="3601219"/>
              <a:ext cx="235917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400.</a:t>
              </a:r>
            </a:p>
          </p:txBody>
        </p:sp>
      </p:grpSp>
      <p:sp>
        <p:nvSpPr>
          <p:cNvPr id="182" name="TextBox 181"/>
          <p:cNvSpPr txBox="1"/>
          <p:nvPr>
            <p:custDataLst>
              <p:tags r:id="rId15"/>
            </p:custDataLst>
          </p:nvPr>
        </p:nvSpPr>
        <p:spPr>
          <a:xfrm>
            <a:off x="828228" y="2057313"/>
            <a:ext cx="751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2800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3" name="TextBox 182"/>
          <p:cNvSpPr txBox="1"/>
          <p:nvPr>
            <p:custDataLst>
              <p:tags r:id="rId16"/>
            </p:custDataLst>
          </p:nvPr>
        </p:nvSpPr>
        <p:spPr>
          <a:xfrm>
            <a:off x="1729164" y="2057313"/>
            <a:ext cx="2822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× 2 × 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1425920" y="205731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533400" y="2057313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  <a:sym typeface="Symbol"/>
              </a:rPr>
              <a:t>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1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1" dur="25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8" dur="250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500"/>
                            </p:stCondLst>
                            <p:childTnLst>
                              <p:par>
                                <p:cTn id="2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5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0" dur="25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7" dur="25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 tmFilter="0, 0; .2, .5; .8, .5; 1, 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4" dur="250" autoRev="1" fill="hold"/>
                                        <p:tgtEl>
                                          <p:spTgt spid="1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500"/>
                            </p:stCondLst>
                            <p:childTnLst>
                              <p:par>
                                <p:cTn id="36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500"/>
                            </p:stCondLst>
                            <p:childTnLst>
                              <p:par>
                                <p:cTn id="3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500"/>
                            </p:stCondLst>
                            <p:childTnLst>
                              <p:par>
                                <p:cTn id="4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2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/>
      <p:bldP spid="61" grpId="0" build="allAtOnce"/>
      <p:bldP spid="62" grpId="0"/>
      <p:bldP spid="63" grpId="0"/>
      <p:bldP spid="64" grpId="0" animBg="1"/>
      <p:bldP spid="65" grpId="0"/>
      <p:bldP spid="66" grpId="0"/>
      <p:bldP spid="67" grpId="0"/>
      <p:bldP spid="68" grpId="0"/>
      <p:bldP spid="69" grpId="0"/>
      <p:bldP spid="123" grpId="0"/>
      <p:bldP spid="126" grpId="0"/>
      <p:bldP spid="127" grpId="0"/>
      <p:bldP spid="130" grpId="0"/>
      <p:bldP spid="138" grpId="0"/>
      <p:bldP spid="138" grpId="1"/>
      <p:bldP spid="139" grpId="0"/>
      <p:bldP spid="139" grpId="1"/>
      <p:bldP spid="140" grpId="0"/>
      <p:bldP spid="140" grpId="1"/>
      <p:bldP spid="142" grpId="0"/>
      <p:bldP spid="142" grpId="1"/>
      <p:bldP spid="143" grpId="0"/>
      <p:bldP spid="143" grpId="1"/>
      <p:bldP spid="145" grpId="0"/>
      <p:bldP spid="145" grpId="1"/>
      <p:bldP spid="146" grpId="0"/>
      <p:bldP spid="146" grpId="1"/>
      <p:bldP spid="147" grpId="0"/>
      <p:bldP spid="147" grpId="1"/>
      <p:bldP spid="149" grpId="0"/>
      <p:bldP spid="149" grpId="1"/>
      <p:bldP spid="150" grpId="0"/>
      <p:bldP spid="150" grpId="1"/>
      <p:bldP spid="152" grpId="0"/>
      <p:bldP spid="152" grpId="1"/>
      <p:bldP spid="153" grpId="0"/>
      <p:bldP spid="153" grpId="1"/>
      <p:bldP spid="155" grpId="0"/>
      <p:bldP spid="155" grpId="1"/>
      <p:bldP spid="156" grpId="0"/>
      <p:bldP spid="156" grpId="1"/>
      <p:bldP spid="158" grpId="0"/>
      <p:bldP spid="158" grpId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2" grpId="2" animBg="1"/>
      <p:bldP spid="163" grpId="0" animBg="1"/>
      <p:bldP spid="163" grpId="1" animBg="1"/>
      <p:bldP spid="163" grpId="2" animBg="1"/>
      <p:bldP spid="164" grpId="0" animBg="1"/>
      <p:bldP spid="164" grpId="1" animBg="1"/>
      <p:bldP spid="164" grpId="2" animBg="1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 animBg="1"/>
      <p:bldP spid="172" grpId="1" animBg="1"/>
      <p:bldP spid="172" grpId="2" animBg="1"/>
      <p:bldP spid="172" grpId="3" animBg="1"/>
      <p:bldP spid="182" grpId="0"/>
      <p:bldP spid="183" grpId="0"/>
      <p:bldP spid="184" grpId="0"/>
      <p:bldP spid="18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80608" y="361950"/>
            <a:ext cx="5356916" cy="1061621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For each of the following numbers, find the smallest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whole number by which it should be divided so as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to get a perfect square number. Also find the square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root of the square number so obtained.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653728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80" name="Round Same Side Corner Rectangle 79"/>
          <p:cNvSpPr/>
          <p:nvPr>
            <p:custDataLst>
              <p:tags r:id="rId1"/>
            </p:custDataLst>
          </p:nvPr>
        </p:nvSpPr>
        <p:spPr>
          <a:xfrm flipV="1">
            <a:off x="543053" y="1508036"/>
            <a:ext cx="3937148" cy="3044914"/>
          </a:xfrm>
          <a:prstGeom prst="round2SameRect">
            <a:avLst>
              <a:gd name="adj1" fmla="val 8609"/>
              <a:gd name="adj2" fmla="val 0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1" name="Rectangle 80"/>
          <p:cNvSpPr/>
          <p:nvPr>
            <p:custDataLst>
              <p:tags r:id="rId2"/>
            </p:custDataLst>
          </p:nvPr>
        </p:nvSpPr>
        <p:spPr>
          <a:xfrm>
            <a:off x="641026" y="1502571"/>
            <a:ext cx="1429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tabLst>
                <a:tab pos="520700" algn="l"/>
                <a:tab pos="10255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(vi)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1620</a:t>
            </a:r>
          </a:p>
        </p:txBody>
      </p:sp>
      <p:sp>
        <p:nvSpPr>
          <p:cNvPr id="82" name="Rectangle 81"/>
          <p:cNvSpPr/>
          <p:nvPr>
            <p:custDataLst>
              <p:tags r:id="rId3"/>
            </p:custDataLst>
          </p:nvPr>
        </p:nvSpPr>
        <p:spPr>
          <a:xfrm>
            <a:off x="609040" y="1771519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83" name="Rectangle 82"/>
          <p:cNvSpPr/>
          <p:nvPr>
            <p:custDataLst>
              <p:tags r:id="rId4"/>
            </p:custDataLst>
          </p:nvPr>
        </p:nvSpPr>
        <p:spPr>
          <a:xfrm>
            <a:off x="696353" y="3568893"/>
            <a:ext cx="38801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Thus, the required smallest whole number =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.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4" name="TextBox 83"/>
          <p:cNvSpPr txBox="1"/>
          <p:nvPr>
            <p:custDataLst>
              <p:tags r:id="rId5"/>
            </p:custDataLst>
          </p:nvPr>
        </p:nvSpPr>
        <p:spPr>
          <a:xfrm>
            <a:off x="1507563" y="322356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05879" y="3216062"/>
                <a:ext cx="798745" cy="371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cs typeface="Arial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sz="1600" b="1" i="0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cs typeface="Arial" charset="0"/>
                            </a:rPr>
                            <m:t>324</m:t>
                          </m:r>
                        </m:e>
                      </m:ra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1"/>
                </p:custDataLst>
              </p:nvPr>
            </p:nvSpPr>
            <p:spPr>
              <a:xfrm>
                <a:off x="705879" y="3216062"/>
                <a:ext cx="798745" cy="371384"/>
              </a:xfrm>
              <a:prstGeom prst="rect">
                <a:avLst/>
              </a:prstGeom>
              <a:blipFill rotWithShape="1"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/>
          <p:cNvSpPr/>
          <p:nvPr/>
        </p:nvSpPr>
        <p:spPr>
          <a:xfrm>
            <a:off x="4036149" y="2427142"/>
            <a:ext cx="266370" cy="269068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>
            <p:custDataLst>
              <p:tags r:id="rId7"/>
            </p:custDataLst>
          </p:nvPr>
        </p:nvSpPr>
        <p:spPr>
          <a:xfrm>
            <a:off x="691581" y="2042499"/>
            <a:ext cx="739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1620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TextBox 87"/>
          <p:cNvSpPr txBox="1"/>
          <p:nvPr>
            <p:custDataLst>
              <p:tags r:id="rId8"/>
            </p:custDataLst>
          </p:nvPr>
        </p:nvSpPr>
        <p:spPr>
          <a:xfrm>
            <a:off x="1453581" y="2398394"/>
            <a:ext cx="307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3 × 3 × 3 × 3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5 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>
            <p:custDataLst>
              <p:tags r:id="rId9"/>
            </p:custDataLst>
          </p:nvPr>
        </p:nvSpPr>
        <p:spPr>
          <a:xfrm>
            <a:off x="696354" y="4079428"/>
            <a:ext cx="3880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Also, the square root of 324 = 18.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0" name="TextBox 89"/>
          <p:cNvSpPr txBox="1"/>
          <p:nvPr>
            <p:custDataLst>
              <p:tags r:id="rId10"/>
            </p:custDataLst>
          </p:nvPr>
        </p:nvSpPr>
        <p:spPr>
          <a:xfrm>
            <a:off x="1468937" y="2042499"/>
            <a:ext cx="2928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3 ×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3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4572000" y="1502069"/>
            <a:ext cx="1613706" cy="3050881"/>
            <a:chOff x="3234099" y="2635686"/>
            <a:chExt cx="2918537" cy="2944276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2944276"/>
            </a:xfrm>
            <a:prstGeom prst="rect">
              <a:avLst/>
            </a:prstGeom>
          </p:spPr>
        </p:pic>
        <p:sp>
          <p:nvSpPr>
            <p:cNvPr id="93" name="Rectangle 92"/>
            <p:cNvSpPr/>
            <p:nvPr/>
          </p:nvSpPr>
          <p:spPr>
            <a:xfrm>
              <a:off x="3415240" y="2714663"/>
              <a:ext cx="2649158" cy="32457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933410" y="2006029"/>
            <a:ext cx="990606" cy="2394521"/>
            <a:chOff x="6054468" y="1769619"/>
            <a:chExt cx="1600199" cy="2992080"/>
          </a:xfrm>
        </p:grpSpPr>
        <p:cxnSp>
          <p:nvCxnSpPr>
            <p:cNvPr id="95" name="Straight Connector 94"/>
            <p:cNvCxnSpPr/>
            <p:nvPr/>
          </p:nvCxnSpPr>
          <p:spPr>
            <a:xfrm flipH="1" flipV="1">
              <a:off x="6693008" y="1769619"/>
              <a:ext cx="8563" cy="29920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54468" y="2102548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5277488" y="1977832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1620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921000" y="198661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13743" y="2305377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810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4929490" y="2622289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921000" y="230537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413743" y="262987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405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4929490" y="293763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413743" y="2956682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135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921000" y="263283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921000" y="295668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4929490" y="3271007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549999" y="326148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921000" y="325195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4929490" y="356628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549999" y="3556757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21000" y="353770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929490" y="385203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619344" y="384250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 rot="5400000">
            <a:off x="3959030" y="2946707"/>
            <a:ext cx="2244863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21000" y="385361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4929490" y="4167944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619344" y="413660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1693611" y="2436839"/>
            <a:ext cx="594798" cy="24220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469597" y="2436839"/>
            <a:ext cx="631392" cy="24220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3269697" y="2436839"/>
            <a:ext cx="631392" cy="24220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863263" y="288486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2247641" y="2884861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2619360" y="288486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036378" y="2884861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3365152" y="288486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190" name="TextBox 16"/>
          <p:cNvSpPr txBox="1"/>
          <p:nvPr/>
        </p:nvSpPr>
        <p:spPr>
          <a:xfrm>
            <a:off x="538645" y="2813802"/>
            <a:ext cx="36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2142047" y="3247283"/>
            <a:ext cx="2162025" cy="919401"/>
            <a:chOff x="3654690" y="3373656"/>
            <a:chExt cx="2162025" cy="919401"/>
          </a:xfrm>
        </p:grpSpPr>
        <p:sp>
          <p:nvSpPr>
            <p:cNvPr id="192" name="Cloud Callout 94"/>
            <p:cNvSpPr/>
            <p:nvPr>
              <p:custDataLst>
                <p:tags r:id="rId16"/>
              </p:custDataLst>
            </p:nvPr>
          </p:nvSpPr>
          <p:spPr>
            <a:xfrm>
              <a:off x="3740069" y="3457632"/>
              <a:ext cx="1978134" cy="767518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93" name="Rectangle 95"/>
            <p:cNvSpPr/>
            <p:nvPr>
              <p:custDataLst>
                <p:tags r:id="rId17"/>
              </p:custDataLst>
            </p:nvPr>
          </p:nvSpPr>
          <p:spPr>
            <a:xfrm>
              <a:off x="3654690" y="3373656"/>
              <a:ext cx="2162025" cy="919401"/>
            </a:xfrm>
            <a:prstGeom prst="round2Diag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600" b="1" dirty="0" smtClean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5 has no pair.</a:t>
              </a:r>
              <a:endParaRPr lang="en-US" sz="16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2142047" y="3247283"/>
            <a:ext cx="2162025" cy="919401"/>
            <a:chOff x="3654690" y="3414893"/>
            <a:chExt cx="2162025" cy="919401"/>
          </a:xfrm>
        </p:grpSpPr>
        <p:sp>
          <p:nvSpPr>
            <p:cNvPr id="195" name="Cloud Callout 111"/>
            <p:cNvSpPr/>
            <p:nvPr>
              <p:custDataLst>
                <p:tags r:id="rId14"/>
              </p:custDataLst>
            </p:nvPr>
          </p:nvSpPr>
          <p:spPr>
            <a:xfrm>
              <a:off x="3803244" y="3458397"/>
              <a:ext cx="1908935" cy="86123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96" name="Rectangle 112"/>
            <p:cNvSpPr/>
            <p:nvPr>
              <p:custDataLst>
                <p:tags r:id="rId15"/>
              </p:custDataLst>
            </p:nvPr>
          </p:nvSpPr>
          <p:spPr>
            <a:xfrm>
              <a:off x="3654690" y="3414893"/>
              <a:ext cx="2162025" cy="919401"/>
            </a:xfrm>
            <a:prstGeom prst="round2Diag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324</a:t>
              </a:r>
              <a:endParaRPr lang="en-US" sz="16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2142047" y="3247283"/>
            <a:ext cx="2246195" cy="919401"/>
            <a:chOff x="3646897" y="3500501"/>
            <a:chExt cx="2246195" cy="919401"/>
          </a:xfrm>
        </p:grpSpPr>
        <p:sp>
          <p:nvSpPr>
            <p:cNvPr id="198" name="Cloud Callout 186"/>
            <p:cNvSpPr/>
            <p:nvPr>
              <p:custDataLst>
                <p:tags r:id="rId12"/>
              </p:custDataLst>
            </p:nvPr>
          </p:nvSpPr>
          <p:spPr>
            <a:xfrm>
              <a:off x="3860394" y="3548091"/>
              <a:ext cx="1908935" cy="86123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99" name="Rectangle 187"/>
            <p:cNvSpPr/>
            <p:nvPr>
              <p:custDataLst>
                <p:tags r:id="rId13"/>
              </p:custDataLst>
            </p:nvPr>
          </p:nvSpPr>
          <p:spPr>
            <a:xfrm>
              <a:off x="3646897" y="3500501"/>
              <a:ext cx="2246195" cy="919401"/>
            </a:xfrm>
            <a:prstGeom prst="round2Diag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600" b="1" dirty="0" smtClean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</a:t>
              </a:r>
              <a:r>
                <a:rPr lang="en-US" sz="1600" b="1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make </a:t>
              </a:r>
              <a:r>
                <a:rPr lang="en-US" sz="1600" b="1" dirty="0" smtClean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1620  a perfect square divide by 5.</a:t>
              </a:r>
              <a:endParaRPr lang="en-US" sz="16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cxnSp>
        <p:nvCxnSpPr>
          <p:cNvPr id="200" name="Straight Connector 199"/>
          <p:cNvCxnSpPr/>
          <p:nvPr/>
        </p:nvCxnSpPr>
        <p:spPr>
          <a:xfrm>
            <a:off x="1652975" y="2702147"/>
            <a:ext cx="258456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2620404" y="265641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</a:p>
        </p:txBody>
      </p:sp>
      <p:cxnSp>
        <p:nvCxnSpPr>
          <p:cNvPr id="202" name="Straight Connector 201"/>
          <p:cNvCxnSpPr/>
          <p:nvPr/>
        </p:nvCxnSpPr>
        <p:spPr>
          <a:xfrm>
            <a:off x="819894" y="2683955"/>
            <a:ext cx="511342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901669" y="264795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944004" y="2859727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324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715902" y="238349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1620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206" name="Straight Connector 205"/>
          <p:cNvCxnSpPr/>
          <p:nvPr/>
        </p:nvCxnSpPr>
        <p:spPr>
          <a:xfrm flipV="1">
            <a:off x="2686285" y="2781716"/>
            <a:ext cx="213557" cy="103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4074490" y="2527817"/>
            <a:ext cx="213557" cy="1031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>
            <p:custDataLst>
              <p:tags r:id="rId11"/>
            </p:custDataLst>
          </p:nvPr>
        </p:nvSpPr>
        <p:spPr>
          <a:xfrm>
            <a:off x="1452006" y="287655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</a:t>
            </a:r>
          </a:p>
        </p:txBody>
      </p:sp>
      <p:sp>
        <p:nvSpPr>
          <p:cNvPr id="209" name="Rounded Rectangle 208"/>
          <p:cNvSpPr/>
          <p:nvPr/>
        </p:nvSpPr>
        <p:spPr>
          <a:xfrm>
            <a:off x="2142047" y="3247283"/>
            <a:ext cx="2029978" cy="7488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do prime </a:t>
            </a:r>
            <a:r>
              <a:rPr lang="en-US" sz="1600" b="1" dirty="0" err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factorisation</a:t>
            </a:r>
            <a:r>
              <a:rPr lang="en-US" sz="16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of 1620</a:t>
            </a:r>
          </a:p>
        </p:txBody>
      </p:sp>
    </p:spTree>
    <p:extLst>
      <p:ext uri="{BB962C8B-B14F-4D97-AF65-F5344CB8AC3E}">
        <p14:creationId xmlns:p14="http://schemas.microsoft.com/office/powerpoint/2010/main" val="41067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3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25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25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500"/>
                            </p:stCondLst>
                            <p:childTnLst>
                              <p:par>
                                <p:cTn id="33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/>
      <p:bldP spid="83" grpId="0"/>
      <p:bldP spid="84" grpId="0"/>
      <p:bldP spid="85" grpId="0"/>
      <p:bldP spid="86" grpId="0" animBg="1"/>
      <p:bldP spid="87" grpId="0"/>
      <p:bldP spid="88" grpId="0"/>
      <p:bldP spid="89" grpId="0"/>
      <p:bldP spid="90" grpId="0"/>
      <p:bldP spid="97" grpId="0"/>
      <p:bldP spid="97" grpId="1"/>
      <p:bldP spid="98" grpId="0"/>
      <p:bldP spid="98" grpId="1"/>
      <p:bldP spid="99" grpId="0"/>
      <p:bldP spid="99" grpId="1"/>
      <p:bldP spid="101" grpId="0"/>
      <p:bldP spid="101" grpId="1"/>
      <p:bldP spid="102" grpId="0"/>
      <p:bldP spid="102" grpId="1"/>
      <p:bldP spid="104" grpId="0"/>
      <p:bldP spid="104" grpId="1"/>
      <p:bldP spid="105" grpId="0"/>
      <p:bldP spid="105" grpId="1"/>
      <p:bldP spid="106" grpId="0"/>
      <p:bldP spid="106" grpId="1"/>
      <p:bldP spid="108" grpId="0"/>
      <p:bldP spid="108" grpId="1"/>
      <p:bldP spid="109" grpId="0"/>
      <p:bldP spid="109" grpId="1"/>
      <p:bldP spid="111" grpId="0"/>
      <p:bldP spid="111" grpId="1"/>
      <p:bldP spid="112" grpId="0"/>
      <p:bldP spid="112" grpId="1"/>
      <p:bldP spid="114" grpId="0"/>
      <p:bldP spid="114" grpId="1"/>
      <p:bldP spid="115" grpId="0" animBg="1"/>
      <p:bldP spid="115" grpId="1" animBg="1"/>
      <p:bldP spid="115" grpId="2" animBg="1"/>
      <p:bldP spid="115" grpId="3" animBg="1"/>
      <p:bldP spid="116" grpId="0"/>
      <p:bldP spid="116" grpId="1"/>
      <p:bldP spid="118" grpId="0"/>
      <p:bldP spid="118" grpId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121" grpId="0" animBg="1"/>
      <p:bldP spid="121" grpId="1" animBg="1"/>
      <p:bldP spid="121" grpId="2" animBg="1"/>
      <p:bldP spid="122" grpId="0"/>
      <p:bldP spid="186" grpId="0"/>
      <p:bldP spid="187" grpId="0"/>
      <p:bldP spid="188" grpId="0"/>
      <p:bldP spid="189" grpId="0"/>
      <p:bldP spid="190" grpId="0"/>
      <p:bldP spid="201" grpId="0"/>
      <p:bldP spid="203" grpId="0"/>
      <p:bldP spid="204" grpId="0"/>
      <p:bldP spid="205" grpId="0"/>
      <p:bldP spid="208" grpId="0"/>
      <p:bldP spid="209" grpId="0" animBg="1"/>
      <p:bldP spid="209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>
            <p:custDataLst>
              <p:tags r:id="rId1"/>
            </p:custDataLst>
          </p:nvPr>
        </p:nvSpPr>
        <p:spPr>
          <a:xfrm>
            <a:off x="3063129" y="2186046"/>
            <a:ext cx="644804" cy="24344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6" name="Rounded Rectangle 105"/>
          <p:cNvSpPr/>
          <p:nvPr>
            <p:custDataLst>
              <p:tags r:id="rId2"/>
            </p:custDataLst>
          </p:nvPr>
        </p:nvSpPr>
        <p:spPr>
          <a:xfrm>
            <a:off x="3851919" y="1896943"/>
            <a:ext cx="273350" cy="27432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633864" y="1592064"/>
            <a:ext cx="1960377" cy="790771"/>
            <a:chOff x="3894942" y="3415335"/>
            <a:chExt cx="1999781" cy="790771"/>
          </a:xfrm>
        </p:grpSpPr>
        <p:sp>
          <p:nvSpPr>
            <p:cNvPr id="54" name="Round Diagonal Corner Rectangle 53"/>
            <p:cNvSpPr/>
            <p:nvPr>
              <p:custDataLst>
                <p:tags r:id="rId41"/>
              </p:custDataLst>
            </p:nvPr>
          </p:nvSpPr>
          <p:spPr>
            <a:xfrm>
              <a:off x="3909004" y="3415335"/>
              <a:ext cx="1985719" cy="790771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56" name="Rectangle 55"/>
            <p:cNvSpPr/>
            <p:nvPr>
              <p:custDataLst>
                <p:tags r:id="rId42"/>
              </p:custDataLst>
            </p:nvPr>
          </p:nvSpPr>
          <p:spPr>
            <a:xfrm>
              <a:off x="3894942" y="3463083"/>
              <a:ext cx="199978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What are we supposed to find in the question?</a:t>
              </a:r>
            </a:p>
          </p:txBody>
        </p:sp>
      </p:grpSp>
      <p:sp>
        <p:nvSpPr>
          <p:cNvPr id="8" name="Rectangle 7"/>
          <p:cNvSpPr/>
          <p:nvPr>
            <p:custDataLst>
              <p:tags r:id="rId3"/>
            </p:custDataLst>
          </p:nvPr>
        </p:nvSpPr>
        <p:spPr>
          <a:xfrm>
            <a:off x="641027" y="1472292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21" name="Rectangle 20"/>
          <p:cNvSpPr/>
          <p:nvPr>
            <p:custDataLst>
              <p:tags r:id="rId4"/>
            </p:custDataLst>
          </p:nvPr>
        </p:nvSpPr>
        <p:spPr>
          <a:xfrm>
            <a:off x="662268" y="1834773"/>
            <a:ext cx="35287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Let the number of students 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1" name="Rectangle 80"/>
          <p:cNvSpPr/>
          <p:nvPr>
            <p:custDataLst>
              <p:tags r:id="rId5"/>
            </p:custDataLst>
          </p:nvPr>
        </p:nvSpPr>
        <p:spPr>
          <a:xfrm>
            <a:off x="440108" y="2136698"/>
            <a:ext cx="28429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Each student donated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>
            <p:custDataLst>
              <p:tags r:id="rId6"/>
            </p:custDataLst>
          </p:nvPr>
        </p:nvSpPr>
        <p:spPr>
          <a:xfrm>
            <a:off x="628326" y="2445448"/>
            <a:ext cx="39436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Total amount donated by the class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>
                <p:custDataLst>
                  <p:tags r:id="rId7"/>
                </p:custDataLst>
              </p:nvPr>
            </p:nvSpPr>
            <p:spPr>
              <a:xfrm>
                <a:off x="1531620" y="2712466"/>
                <a:ext cx="19050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 pitchFamily="18" charset="0"/>
                        <a:cs typeface="Arial" charset="0"/>
                      </a:rPr>
                      <m:t>𝒙</m:t>
                    </m:r>
                    <m:r>
                      <a:rPr lang="en-US" sz="1600" b="1" i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1600" b="1" baseline="300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2</a:t>
                </a: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 = 2401</a:t>
                </a:r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6"/>
                </p:custDataLst>
              </p:nvPr>
            </p:nvSpPr>
            <p:spPr>
              <a:xfrm>
                <a:off x="1531620" y="2712466"/>
                <a:ext cx="1905000" cy="338554"/>
              </a:xfrm>
              <a:prstGeom prst="rect">
                <a:avLst/>
              </a:prstGeom>
              <a:blipFill rotWithShape="1">
                <a:blip r:embed="rId47"/>
                <a:stretch>
                  <a:fillRect t="-7273" b="-3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>
                <p:custDataLst>
                  <p:tags r:id="rId8"/>
                </p:custDataLst>
              </p:nvPr>
            </p:nvSpPr>
            <p:spPr>
              <a:xfrm>
                <a:off x="1584960" y="2931398"/>
                <a:ext cx="1409700" cy="361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i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x  </a:t>
                </a: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  <a:cs typeface="Arial" charset="0"/>
                          </a:rPr>
                          <m:t>2401 </m:t>
                        </m:r>
                      </m:e>
                    </m:rad>
                  </m:oMath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8"/>
                </p:custDataLst>
              </p:nvPr>
            </p:nvSpPr>
            <p:spPr>
              <a:xfrm>
                <a:off x="1584960" y="2931398"/>
                <a:ext cx="1409700" cy="361766"/>
              </a:xfrm>
              <a:prstGeom prst="rect">
                <a:avLst/>
              </a:prstGeom>
              <a:blipFill rotWithShape="1">
                <a:blip r:embed="rId49"/>
                <a:stretch>
                  <a:fillRect l="-2597"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>
                <p:custDataLst>
                  <p:tags r:id="rId9"/>
                </p:custDataLst>
              </p:nvPr>
            </p:nvSpPr>
            <p:spPr>
              <a:xfrm>
                <a:off x="1859279" y="3226791"/>
                <a:ext cx="1873989" cy="365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  <a:cs typeface="Arial" charset="0"/>
                          </a:rPr>
                          <m:t>𝟕</m:t>
                        </m:r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  <a:cs typeface="Arial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  <a:cs typeface="Arial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  <a:cs typeface="Arial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7</m:t>
                        </m:r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  <a:cs typeface="Arial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  <a:cs typeface="Arial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7</m:t>
                        </m:r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  <a:cs typeface="Arial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anose="02050604050505020204" pitchFamily="18" charset="0"/>
                            <a:cs typeface="Arial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7 </m:t>
                        </m:r>
                      </m:e>
                    </m:rad>
                  </m:oMath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0"/>
                </p:custDataLst>
              </p:nvPr>
            </p:nvSpPr>
            <p:spPr>
              <a:xfrm>
                <a:off x="1859279" y="3226791"/>
                <a:ext cx="1873989" cy="365293"/>
              </a:xfrm>
              <a:prstGeom prst="rect">
                <a:avLst/>
              </a:prstGeom>
              <a:blipFill rotWithShape="1">
                <a:blip r:embed="rId51"/>
                <a:stretch>
                  <a:fillRect l="-1954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>
            <p:custDataLst>
              <p:tags r:id="rId10"/>
            </p:custDataLst>
          </p:nvPr>
        </p:nvSpPr>
        <p:spPr>
          <a:xfrm>
            <a:off x="1864360" y="3509667"/>
            <a:ext cx="1044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7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5" name="Rectangle 94"/>
          <p:cNvSpPr/>
          <p:nvPr>
            <p:custDataLst>
              <p:tags r:id="rId11"/>
            </p:custDataLst>
          </p:nvPr>
        </p:nvSpPr>
        <p:spPr>
          <a:xfrm>
            <a:off x="1868752" y="3781035"/>
            <a:ext cx="6582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49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6" name="Rounded Rectangle 95"/>
          <p:cNvSpPr/>
          <p:nvPr>
            <p:custDataLst>
              <p:tags r:id="rId12"/>
            </p:custDataLst>
          </p:nvPr>
        </p:nvSpPr>
        <p:spPr>
          <a:xfrm>
            <a:off x="526415" y="4352261"/>
            <a:ext cx="5840374" cy="444014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man Old Style" pitchFamily="18" charset="0"/>
                <a:ea typeface="Cambria Math" panose="02040503050406030204" pitchFamily="18" charset="0"/>
                <a:sym typeface="Symbol"/>
              </a:rPr>
              <a:t>  </a:t>
            </a:r>
            <a:r>
              <a:rPr lang="en-US" dirty="0">
                <a:latin typeface="Bookman Old Style" pitchFamily="18" charset="0"/>
                <a:ea typeface="Cambria Math" panose="02040503050406030204" pitchFamily="18" charset="0"/>
              </a:rPr>
              <a:t>The number of students in the  class = 49.</a:t>
            </a:r>
          </a:p>
        </p:txBody>
      </p:sp>
      <p:sp>
        <p:nvSpPr>
          <p:cNvPr id="97" name="Rectangle 96"/>
          <p:cNvSpPr/>
          <p:nvPr>
            <p:custDataLst>
              <p:tags r:id="rId13"/>
            </p:custDataLst>
          </p:nvPr>
        </p:nvSpPr>
        <p:spPr>
          <a:xfrm>
            <a:off x="761809" y="2685393"/>
            <a:ext cx="9356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Thus,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8" name="Rectangle 97"/>
          <p:cNvSpPr/>
          <p:nvPr>
            <p:custDataLst>
              <p:tags r:id="rId14"/>
            </p:custDataLst>
          </p:nvPr>
        </p:nvSpPr>
        <p:spPr>
          <a:xfrm>
            <a:off x="3823477" y="1833894"/>
            <a:ext cx="2667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474817" y="1592064"/>
            <a:ext cx="2119424" cy="562920"/>
            <a:chOff x="3654690" y="3491420"/>
            <a:chExt cx="2162025" cy="562920"/>
          </a:xfrm>
        </p:grpSpPr>
        <p:sp>
          <p:nvSpPr>
            <p:cNvPr id="37" name="Round Diagonal Corner Rectangle 36"/>
            <p:cNvSpPr/>
            <p:nvPr>
              <p:custDataLst>
                <p:tags r:id="rId39"/>
              </p:custDataLst>
            </p:nvPr>
          </p:nvSpPr>
          <p:spPr>
            <a:xfrm>
              <a:off x="3745510" y="3491420"/>
              <a:ext cx="1997916" cy="562920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38" name="Rectangle 37"/>
            <p:cNvSpPr/>
            <p:nvPr>
              <p:custDataLst>
                <p:tags r:id="rId40"/>
              </p:custDataLst>
            </p:nvPr>
          </p:nvSpPr>
          <p:spPr>
            <a:xfrm>
              <a:off x="3654690" y="3513667"/>
              <a:ext cx="21620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Taking square roots on both the sides</a:t>
              </a:r>
            </a:p>
          </p:txBody>
        </p:sp>
      </p:grpSp>
      <p:sp>
        <p:nvSpPr>
          <p:cNvPr id="39" name="Rectangle 38"/>
          <p:cNvSpPr/>
          <p:nvPr>
            <p:custDataLst>
              <p:tags r:id="rId15"/>
            </p:custDataLst>
          </p:nvPr>
        </p:nvSpPr>
        <p:spPr>
          <a:xfrm>
            <a:off x="3024311" y="2122819"/>
            <a:ext cx="819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Rs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.</a:t>
            </a:r>
          </a:p>
        </p:txBody>
      </p:sp>
      <p:sp>
        <p:nvSpPr>
          <p:cNvPr id="40" name="Rectangle 39"/>
          <p:cNvSpPr/>
          <p:nvPr>
            <p:custDataLst>
              <p:tags r:id="rId16"/>
            </p:custDataLst>
          </p:nvPr>
        </p:nvSpPr>
        <p:spPr>
          <a:xfrm>
            <a:off x="4333171" y="2464904"/>
            <a:ext cx="13032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Rs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×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41" name="Rectangle 40"/>
          <p:cNvSpPr/>
          <p:nvPr>
            <p:custDataLst>
              <p:tags r:id="rId17"/>
            </p:custDataLst>
          </p:nvPr>
        </p:nvSpPr>
        <p:spPr>
          <a:xfrm>
            <a:off x="5481637" y="2464904"/>
            <a:ext cx="1147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Rs </a:t>
            </a: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2303230" y="3543589"/>
            <a:ext cx="427262" cy="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65344" y="3540732"/>
            <a:ext cx="453548" cy="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5162778" y="1592064"/>
            <a:ext cx="1431463" cy="355012"/>
            <a:chOff x="3741276" y="3752782"/>
            <a:chExt cx="1460234" cy="355012"/>
          </a:xfrm>
        </p:grpSpPr>
        <p:sp>
          <p:nvSpPr>
            <p:cNvPr id="59" name="Round Diagonal Corner Rectangle 58"/>
            <p:cNvSpPr/>
            <p:nvPr>
              <p:custDataLst>
                <p:tags r:id="rId37"/>
              </p:custDataLst>
            </p:nvPr>
          </p:nvSpPr>
          <p:spPr>
            <a:xfrm>
              <a:off x="3741276" y="3752782"/>
              <a:ext cx="1460234" cy="355012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60" name="Rectangle 59"/>
            <p:cNvSpPr/>
            <p:nvPr>
              <p:custDataLst>
                <p:tags r:id="rId38"/>
              </p:custDataLst>
            </p:nvPr>
          </p:nvSpPr>
          <p:spPr>
            <a:xfrm>
              <a:off x="3757747" y="3775668"/>
              <a:ext cx="14223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Lets assume,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638507" y="1592064"/>
            <a:ext cx="955734" cy="371560"/>
            <a:chOff x="4015785" y="3701180"/>
            <a:chExt cx="974944" cy="371560"/>
          </a:xfrm>
        </p:grpSpPr>
        <p:sp>
          <p:nvSpPr>
            <p:cNvPr id="64" name="Round Diagonal Corner Rectangle 63"/>
            <p:cNvSpPr/>
            <p:nvPr>
              <p:custDataLst>
                <p:tags r:id="rId35"/>
              </p:custDataLst>
            </p:nvPr>
          </p:nvSpPr>
          <p:spPr>
            <a:xfrm>
              <a:off x="4133203" y="3701180"/>
              <a:ext cx="727293" cy="371560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65" name="Rectangle 64"/>
            <p:cNvSpPr/>
            <p:nvPr>
              <p:custDataLst>
                <p:tags r:id="rId36"/>
              </p:custDataLst>
            </p:nvPr>
          </p:nvSpPr>
          <p:spPr>
            <a:xfrm>
              <a:off x="4015785" y="3719739"/>
              <a:ext cx="97494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Now,</a:t>
              </a:r>
              <a:endParaRPr lang="en-US" sz="14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731787" y="1592064"/>
            <a:ext cx="1862454" cy="429564"/>
            <a:chOff x="3553312" y="3673077"/>
            <a:chExt cx="1899890" cy="429564"/>
          </a:xfrm>
        </p:grpSpPr>
        <p:sp>
          <p:nvSpPr>
            <p:cNvPr id="71" name="Round Diagonal Corner Rectangle 70"/>
            <p:cNvSpPr/>
            <p:nvPr>
              <p:custDataLst>
                <p:tags r:id="rId33"/>
              </p:custDataLst>
            </p:nvPr>
          </p:nvSpPr>
          <p:spPr>
            <a:xfrm>
              <a:off x="3622208" y="3673077"/>
              <a:ext cx="1766883" cy="429564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2" name="Rectangle 71"/>
            <p:cNvSpPr/>
            <p:nvPr>
              <p:custDataLst>
                <p:tags r:id="rId34"/>
              </p:custDataLst>
            </p:nvPr>
          </p:nvSpPr>
          <p:spPr>
            <a:xfrm>
              <a:off x="3553312" y="3719739"/>
              <a:ext cx="18998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Both are equal. 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26415" y="1445680"/>
            <a:ext cx="1171077" cy="382869"/>
            <a:chOff x="829380" y="3368078"/>
            <a:chExt cx="521432" cy="250500"/>
          </a:xfrm>
        </p:grpSpPr>
        <p:sp>
          <p:nvSpPr>
            <p:cNvPr id="90" name="Pentagon 89"/>
            <p:cNvSpPr/>
            <p:nvPr/>
          </p:nvSpPr>
          <p:spPr>
            <a:xfrm rot="10800000" flipH="1">
              <a:off x="832229" y="3375706"/>
              <a:ext cx="518583" cy="242872"/>
            </a:xfrm>
            <a:prstGeom prst="homePlate">
              <a:avLst/>
            </a:prstGeom>
            <a:solidFill>
              <a:srgbClr val="00FFFF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29380" y="3368078"/>
              <a:ext cx="521432" cy="221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FFFF00"/>
                  </a:solidFill>
                </a:rPr>
                <a:t>Example</a:t>
              </a: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903496" y="4277591"/>
            <a:ext cx="4001282" cy="560859"/>
            <a:chOff x="940026" y="5691737"/>
            <a:chExt cx="2852719" cy="560859"/>
          </a:xfrm>
        </p:grpSpPr>
        <p:sp>
          <p:nvSpPr>
            <p:cNvPr id="93" name="Rounded Rectangle 92"/>
            <p:cNvSpPr/>
            <p:nvPr/>
          </p:nvSpPr>
          <p:spPr>
            <a:xfrm>
              <a:off x="940026" y="5728740"/>
              <a:ext cx="2807006" cy="523856"/>
            </a:xfrm>
            <a:prstGeom prst="roundRect">
              <a:avLst/>
            </a:prstGeom>
            <a:solidFill>
              <a:srgbClr val="00FFFF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960049" y="5691737"/>
              <a:ext cx="28326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rPr>
                <a:t>If the number of students are 20 </a:t>
              </a:r>
            </a:p>
            <a:p>
              <a:r>
                <a:rPr lang="en-US" sz="14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rPr>
                <a:t>then the contribution will also be </a:t>
              </a:r>
              <a:r>
                <a:rPr lang="en-US" sz="1400" b="1" dirty="0" err="1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rPr>
                <a:t>Rs</a:t>
              </a:r>
              <a:r>
                <a:rPr lang="en-US" sz="14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</a:rPr>
                <a:t> 20.</a:t>
              </a:r>
              <a:endParaRPr lang="en-US" sz="1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838200" y="3830676"/>
            <a:ext cx="4340725" cy="367350"/>
            <a:chOff x="937438" y="5747615"/>
            <a:chExt cx="2953530" cy="367350"/>
          </a:xfrm>
        </p:grpSpPr>
        <p:sp>
          <p:nvSpPr>
            <p:cNvPr id="101" name="Rounded Rectangle 100"/>
            <p:cNvSpPr/>
            <p:nvPr/>
          </p:nvSpPr>
          <p:spPr>
            <a:xfrm>
              <a:off x="940026" y="5747615"/>
              <a:ext cx="2818866" cy="367350"/>
            </a:xfrm>
            <a:prstGeom prst="roundRect">
              <a:avLst/>
            </a:prstGeom>
            <a:solidFill>
              <a:srgbClr val="CC00CC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937438" y="5772407"/>
              <a:ext cx="29535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  <a:sym typeface="Symbol"/>
                </a:rPr>
                <a:t>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</a:rPr>
                <a:t> the total contribution is 20 × 20 = </a:t>
              </a:r>
              <a:r>
                <a:rPr lang="en-US" sz="16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</a:rPr>
                <a:t>Rs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</a:rPr>
                <a:t> 400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itchFamily="18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437803" y="1592064"/>
            <a:ext cx="1156438" cy="361762"/>
            <a:chOff x="3913416" y="3726927"/>
            <a:chExt cx="1179682" cy="361762"/>
          </a:xfrm>
        </p:grpSpPr>
        <p:sp>
          <p:nvSpPr>
            <p:cNvPr id="104" name="Round Diagonal Corner Rectangle 103"/>
            <p:cNvSpPr/>
            <p:nvPr>
              <p:custDataLst>
                <p:tags r:id="rId31"/>
              </p:custDataLst>
            </p:nvPr>
          </p:nvSpPr>
          <p:spPr>
            <a:xfrm>
              <a:off x="4006189" y="3726927"/>
              <a:ext cx="998920" cy="361762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05" name="Rectangle 104"/>
            <p:cNvSpPr/>
            <p:nvPr>
              <p:custDataLst>
                <p:tags r:id="rId32"/>
              </p:custDataLst>
            </p:nvPr>
          </p:nvSpPr>
          <p:spPr>
            <a:xfrm>
              <a:off x="3913416" y="3738789"/>
              <a:ext cx="117968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here 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322160" y="1592064"/>
            <a:ext cx="1272081" cy="436365"/>
            <a:chOff x="3854432" y="3660152"/>
            <a:chExt cx="1297650" cy="436365"/>
          </a:xfrm>
        </p:grpSpPr>
        <p:sp>
          <p:nvSpPr>
            <p:cNvPr id="109" name="Round Diagonal Corner Rectangle 108"/>
            <p:cNvSpPr/>
            <p:nvPr>
              <p:custDataLst>
                <p:tags r:id="rId29"/>
              </p:custDataLst>
            </p:nvPr>
          </p:nvSpPr>
          <p:spPr>
            <a:xfrm>
              <a:off x="3929001" y="3660152"/>
              <a:ext cx="1098811" cy="436365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10" name="Rectangle 109"/>
            <p:cNvSpPr/>
            <p:nvPr>
              <p:custDataLst>
                <p:tags r:id="rId30"/>
              </p:custDataLst>
            </p:nvPr>
          </p:nvSpPr>
          <p:spPr>
            <a:xfrm>
              <a:off x="3854432" y="3719739"/>
              <a:ext cx="12976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Similarly,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>
                <p:custDataLst>
                  <p:tags r:id="rId18"/>
                </p:custDataLst>
              </p:nvPr>
            </p:nvSpPr>
            <p:spPr>
              <a:xfrm>
                <a:off x="2983379" y="2661398"/>
                <a:ext cx="9104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 smtClean="0"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cs typeface="Arial" charset="0"/>
                        </a:rPr>
                        <m:t>[</m:t>
                      </m:r>
                      <m:r>
                        <a:rPr lang="en-US" sz="1600" b="1" dirty="0" smtClean="0"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cs typeface="Arial" charset="0"/>
                        </a:rPr>
                        <m:t>𝐠𝐢𝐯𝐞𝐧</m:t>
                      </m:r>
                      <m:r>
                        <a:rPr lang="en-US" sz="1600" b="1" dirty="0" smtClean="0">
                          <a:solidFill>
                            <a:srgbClr val="FFFF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cs typeface="Arial" charset="0"/>
                        </a:rPr>
                        <m:t>]</m:t>
                      </m:r>
                    </m:oMath>
                  </m:oMathPara>
                </a14:m>
                <a:endParaRPr lang="en-US" sz="16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2"/>
                </p:custDataLst>
              </p:nvPr>
            </p:nvSpPr>
            <p:spPr>
              <a:xfrm>
                <a:off x="2983379" y="2661398"/>
                <a:ext cx="910441" cy="338554"/>
              </a:xfrm>
              <a:prstGeom prst="rect">
                <a:avLst/>
              </a:prstGeom>
              <a:blipFill rotWithShape="1">
                <a:blip r:embed="rId5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6" name="Group 125"/>
          <p:cNvGrpSpPr/>
          <p:nvPr/>
        </p:nvGrpSpPr>
        <p:grpSpPr>
          <a:xfrm>
            <a:off x="6677015" y="1353952"/>
            <a:ext cx="1613706" cy="2238366"/>
            <a:chOff x="3234099" y="2635687"/>
            <a:chExt cx="2918537" cy="2506469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7"/>
              <a:ext cx="2918537" cy="2506469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7004456" y="1947528"/>
            <a:ext cx="990606" cy="1420344"/>
            <a:chOff x="5888126" y="1775096"/>
            <a:chExt cx="1600199" cy="1774795"/>
          </a:xfrm>
        </p:grpSpPr>
        <p:cxnSp>
          <p:nvCxnSpPr>
            <p:cNvPr id="130" name="Straight Connector 129"/>
            <p:cNvCxnSpPr/>
            <p:nvPr/>
          </p:nvCxnSpPr>
          <p:spPr>
            <a:xfrm flipV="1">
              <a:off x="6642653" y="1775096"/>
              <a:ext cx="20977" cy="17747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2" name="TextBox 131"/>
          <p:cNvSpPr txBox="1"/>
          <p:nvPr/>
        </p:nvSpPr>
        <p:spPr>
          <a:xfrm>
            <a:off x="7449114" y="188595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2401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077987" y="189472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458967" y="2242490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343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7009211" y="2559402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077987" y="22424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595223" y="2566991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7017162" y="287474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7077987" y="256994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077987" y="28937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41" name="Straight Connector 140"/>
          <p:cNvCxnSpPr/>
          <p:nvPr/>
        </p:nvCxnSpPr>
        <p:spPr>
          <a:xfrm>
            <a:off x="6998112" y="320812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4" name="Rounded Rectangle 143"/>
          <p:cNvSpPr/>
          <p:nvPr/>
        </p:nvSpPr>
        <p:spPr>
          <a:xfrm rot="5400000">
            <a:off x="6571731" y="2408993"/>
            <a:ext cx="1296858" cy="27178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7643925" y="28937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643925" y="319859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903496" y="349018"/>
            <a:ext cx="5773520" cy="1039945"/>
          </a:xfrm>
          <a:prstGeom prst="roundRect">
            <a:avLst/>
          </a:prstGeom>
          <a:solidFill>
            <a:srgbClr val="FFCC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2" name="Rounded Rectangle 111"/>
          <p:cNvSpPr/>
          <p:nvPr>
            <p:custDataLst>
              <p:tags r:id="rId19"/>
            </p:custDataLst>
          </p:nvPr>
        </p:nvSpPr>
        <p:spPr>
          <a:xfrm>
            <a:off x="5362973" y="357881"/>
            <a:ext cx="821866" cy="256639"/>
          </a:xfrm>
          <a:prstGeom prst="roundRect">
            <a:avLst/>
          </a:prstGeom>
          <a:solidFill>
            <a:srgbClr val="6EC5C8">
              <a:alpha val="76000"/>
            </a:srgbClr>
          </a:solidFill>
          <a:ln w="9525">
            <a:solidFill>
              <a:schemeClr val="bg1"/>
            </a:solidFill>
            <a:prstDash val="solid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290578" y="566322"/>
            <a:ext cx="1625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000066"/>
                </a:solidFill>
                <a:latin typeface="Book Antiqua" panose="02040602050305030304" pitchFamily="18" charset="0"/>
                <a:cs typeface="Arial" charset="0"/>
              </a:rPr>
              <a:t>Each </a:t>
            </a:r>
            <a:r>
              <a:rPr lang="en-US" sz="1600" b="1" dirty="0" smtClean="0">
                <a:solidFill>
                  <a:srgbClr val="000066"/>
                </a:solidFill>
                <a:latin typeface="Book Antiqua" panose="02040602050305030304" pitchFamily="18" charset="0"/>
                <a:cs typeface="Arial" charset="0"/>
              </a:rPr>
              <a:t>student</a:t>
            </a:r>
            <a:endParaRPr lang="en-US" sz="1600" b="1" dirty="0">
              <a:solidFill>
                <a:srgbClr val="000066"/>
              </a:solidFill>
              <a:latin typeface="Book Antiqua" panose="02040602050305030304" pitchFamily="18" charset="0"/>
              <a:cs typeface="Arial" charset="0"/>
            </a:endParaRP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55">
            <a:clrChange>
              <a:clrFrom>
                <a:srgbClr val="FEFEFE">
                  <a:alpha val="99216"/>
                </a:srgbClr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0" b="875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655"/>
          <a:stretch/>
        </p:blipFill>
        <p:spPr>
          <a:xfrm>
            <a:off x="3266872" y="1987450"/>
            <a:ext cx="1495661" cy="1800487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57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ackgroundRemoval t="1026" b="10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19333" y="1993978"/>
            <a:ext cx="1526672" cy="1860632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164" y="2519112"/>
            <a:ext cx="371340" cy="37134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20994"/>
            <a:ext cx="371340" cy="371340"/>
          </a:xfrm>
          <a:prstGeom prst="rect">
            <a:avLst/>
          </a:prstGeom>
        </p:spPr>
      </p:pic>
      <p:sp>
        <p:nvSpPr>
          <p:cNvPr id="149" name="Rectangle 148"/>
          <p:cNvSpPr/>
          <p:nvPr>
            <p:custDataLst>
              <p:tags r:id="rId20"/>
            </p:custDataLst>
          </p:nvPr>
        </p:nvSpPr>
        <p:spPr>
          <a:xfrm>
            <a:off x="2861669" y="1629377"/>
            <a:ext cx="290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+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0" name="Rectangle 149"/>
          <p:cNvSpPr/>
          <p:nvPr>
            <p:custDataLst>
              <p:tags r:id="rId21"/>
            </p:custDataLst>
          </p:nvPr>
        </p:nvSpPr>
        <p:spPr>
          <a:xfrm>
            <a:off x="3552216" y="1629377"/>
            <a:ext cx="290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1" name="Rectangle 150"/>
          <p:cNvSpPr/>
          <p:nvPr>
            <p:custDataLst>
              <p:tags r:id="rId22"/>
            </p:custDataLst>
          </p:nvPr>
        </p:nvSpPr>
        <p:spPr>
          <a:xfrm>
            <a:off x="2809781" y="4120347"/>
            <a:ext cx="290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×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2" name="Rectangle 151"/>
          <p:cNvSpPr/>
          <p:nvPr>
            <p:custDataLst>
              <p:tags r:id="rId23"/>
            </p:custDataLst>
          </p:nvPr>
        </p:nvSpPr>
        <p:spPr>
          <a:xfrm>
            <a:off x="3456560" y="4120347"/>
            <a:ext cx="290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3" name="Rectangle 152"/>
          <p:cNvSpPr/>
          <p:nvPr>
            <p:custDataLst>
              <p:tags r:id="rId24"/>
            </p:custDataLst>
          </p:nvPr>
        </p:nvSpPr>
        <p:spPr>
          <a:xfrm>
            <a:off x="3824709" y="1628166"/>
            <a:ext cx="290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4" name="Rectangle 153"/>
          <p:cNvSpPr/>
          <p:nvPr>
            <p:custDataLst>
              <p:tags r:id="rId25"/>
            </p:custDataLst>
          </p:nvPr>
        </p:nvSpPr>
        <p:spPr>
          <a:xfrm>
            <a:off x="3672309" y="4118740"/>
            <a:ext cx="290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232" y="2519092"/>
            <a:ext cx="371340" cy="37134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72" y="2423187"/>
            <a:ext cx="371340" cy="371340"/>
          </a:xfrm>
          <a:prstGeom prst="rect">
            <a:avLst/>
          </a:prstGeom>
        </p:spPr>
      </p:pic>
      <p:sp>
        <p:nvSpPr>
          <p:cNvPr id="118" name="Rounded Rectangle 117"/>
          <p:cNvSpPr/>
          <p:nvPr/>
        </p:nvSpPr>
        <p:spPr>
          <a:xfrm>
            <a:off x="224333" y="681573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15" name="Rectangle 114"/>
          <p:cNvSpPr/>
          <p:nvPr>
            <p:custDataLst>
              <p:tags r:id="rId26"/>
            </p:custDataLst>
          </p:nvPr>
        </p:nvSpPr>
        <p:spPr>
          <a:xfrm>
            <a:off x="949090" y="325815"/>
            <a:ext cx="65633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The students of Class VIII of a school donated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Rs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. 2401 in </a:t>
            </a:r>
            <a:endPara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all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,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for Prime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Minister’s National Relief Fund. Each student </a:t>
            </a:r>
            <a:endPara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donated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many rupees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as the number of student in the </a:t>
            </a:r>
            <a:endPara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class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. Find the number of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students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in the class. </a:t>
            </a:r>
          </a:p>
        </p:txBody>
      </p:sp>
      <p:sp>
        <p:nvSpPr>
          <p:cNvPr id="66" name="Rounded Rectangle 65"/>
          <p:cNvSpPr/>
          <p:nvPr>
            <p:custDataLst>
              <p:tags r:id="rId27"/>
            </p:custDataLst>
          </p:nvPr>
        </p:nvSpPr>
        <p:spPr>
          <a:xfrm>
            <a:off x="1818533" y="868424"/>
            <a:ext cx="824000" cy="255837"/>
          </a:xfrm>
          <a:prstGeom prst="roundRect">
            <a:avLst/>
          </a:prstGeom>
          <a:solidFill>
            <a:srgbClr val="6EC5C8">
              <a:alpha val="76000"/>
            </a:srgbClr>
          </a:solidFill>
          <a:ln w="9525">
            <a:solidFill>
              <a:schemeClr val="bg1"/>
            </a:solidFill>
            <a:prstDash val="solid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98079" y="1059146"/>
            <a:ext cx="41773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000066"/>
                </a:solidFill>
                <a:latin typeface="Book Antiqua" panose="02040602050305030304" pitchFamily="18" charset="0"/>
                <a:cs typeface="Arial" charset="0"/>
              </a:rPr>
              <a:t>Find the number of students in the class. </a:t>
            </a:r>
          </a:p>
        </p:txBody>
      </p:sp>
      <p:sp>
        <p:nvSpPr>
          <p:cNvPr id="69" name="Rounded Rectangle 68"/>
          <p:cNvSpPr/>
          <p:nvPr>
            <p:custDataLst>
              <p:tags r:id="rId28"/>
            </p:custDataLst>
          </p:nvPr>
        </p:nvSpPr>
        <p:spPr>
          <a:xfrm>
            <a:off x="2630822" y="861817"/>
            <a:ext cx="3677838" cy="256639"/>
          </a:xfrm>
          <a:prstGeom prst="roundRect">
            <a:avLst/>
          </a:prstGeom>
          <a:solidFill>
            <a:srgbClr val="6EC5C8">
              <a:alpha val="76000"/>
            </a:srgbClr>
          </a:solidFill>
          <a:ln w="9525">
            <a:solidFill>
              <a:schemeClr val="bg1"/>
            </a:solidFill>
            <a:prstDash val="solid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950855" y="810149"/>
            <a:ext cx="56735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000066"/>
                </a:solidFill>
                <a:latin typeface="Book Antiqua" panose="02040602050305030304" pitchFamily="18" charset="0"/>
                <a:cs typeface="Arial" charset="0"/>
              </a:rPr>
              <a:t>donated as many rupees as the number of student in </a:t>
            </a:r>
            <a:r>
              <a:rPr lang="en-US" sz="1600" b="1" dirty="0" smtClean="0">
                <a:solidFill>
                  <a:srgbClr val="000066"/>
                </a:solidFill>
                <a:latin typeface="Book Antiqua" panose="02040602050305030304" pitchFamily="18" charset="0"/>
                <a:cs typeface="Arial" charset="0"/>
              </a:rPr>
              <a:t>the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rgbClr val="000066"/>
                </a:solidFill>
                <a:latin typeface="Book Antiqua" panose="02040602050305030304" pitchFamily="18" charset="0"/>
                <a:cs typeface="Arial" charset="0"/>
              </a:rPr>
              <a:t>class.</a:t>
            </a:r>
            <a:endParaRPr lang="en-US" sz="1600" b="1" dirty="0">
              <a:solidFill>
                <a:srgbClr val="000066"/>
              </a:solidFill>
              <a:latin typeface="Book Antiqua" panose="02040602050305030304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8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057E-6 L -0.0099 -0.178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" y="-894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54843E-6 L 0.02656 -0.1619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" y="-8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1696E-6 L 0.01354 0.3257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1628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057E-6 L -0.01112 0.306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153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5" dur="4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2" fill="hold">
                      <p:stCondLst>
                        <p:cond delay="indefinite"/>
                      </p:stCondLst>
                      <p:childTnLst>
                        <p:par>
                          <p:cTn id="413" fill="hold">
                            <p:stCondLst>
                              <p:cond delay="0"/>
                            </p:stCondLst>
                            <p:childTnLst>
                              <p:par>
                                <p:cTn id="4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6" grpId="0" animBg="1"/>
      <p:bldP spid="8" grpId="0"/>
      <p:bldP spid="21" grpId="0"/>
      <p:bldP spid="81" grpId="0"/>
      <p:bldP spid="84" grpId="0"/>
      <p:bldP spid="85" grpId="0"/>
      <p:bldP spid="87" grpId="0"/>
      <p:bldP spid="88" grpId="0"/>
      <p:bldP spid="89" grpId="0"/>
      <p:bldP spid="95" grpId="0"/>
      <p:bldP spid="96" grpId="0" animBg="1"/>
      <p:bldP spid="97" grpId="0"/>
      <p:bldP spid="98" grpId="0"/>
      <p:bldP spid="39" grpId="0"/>
      <p:bldP spid="40" grpId="0"/>
      <p:bldP spid="41" grpId="0"/>
      <p:bldP spid="111" grpId="0"/>
      <p:bldP spid="132" grpId="0"/>
      <p:bldP spid="132" grpId="1"/>
      <p:bldP spid="133" grpId="0"/>
      <p:bldP spid="133" grpId="1"/>
      <p:bldP spid="134" grpId="0"/>
      <p:bldP spid="134" grpId="1"/>
      <p:bldP spid="136" grpId="0"/>
      <p:bldP spid="136" grpId="1"/>
      <p:bldP spid="137" grpId="0"/>
      <p:bldP spid="137" grpId="1"/>
      <p:bldP spid="139" grpId="0"/>
      <p:bldP spid="139" grpId="1"/>
      <p:bldP spid="140" grpId="0"/>
      <p:bldP spid="140" grpId="1"/>
      <p:bldP spid="144" grpId="0" animBg="1"/>
      <p:bldP spid="144" grpId="1" animBg="1"/>
      <p:bldP spid="144" grpId="2" animBg="1"/>
      <p:bldP spid="144" grpId="3" animBg="1"/>
      <p:bldP spid="145" grpId="0"/>
      <p:bldP spid="145" grpId="1"/>
      <p:bldP spid="146" grpId="0"/>
      <p:bldP spid="146" grpId="1"/>
      <p:bldP spid="82" grpId="0" animBg="1"/>
      <p:bldP spid="112" grpId="0" animBg="1"/>
      <p:bldP spid="61" grpId="0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18" grpId="0"/>
      <p:bldP spid="66" grpId="0" animBg="1"/>
      <p:bldP spid="2" grpId="0"/>
      <p:bldP spid="69" grpId="0" animBg="1"/>
      <p:bldP spid="1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ounded Rectangle 110"/>
          <p:cNvSpPr/>
          <p:nvPr/>
        </p:nvSpPr>
        <p:spPr>
          <a:xfrm>
            <a:off x="3907450" y="180386"/>
            <a:ext cx="1954067" cy="374815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PROPERTIES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4" y="481203"/>
            <a:ext cx="2839912" cy="4642421"/>
          </a:xfrm>
          <a:prstGeom prst="roundRect">
            <a:avLst>
              <a:gd name="adj" fmla="val 22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858839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NUMBER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2327" y="720090"/>
            <a:ext cx="534648" cy="4426168"/>
            <a:chOff x="992349" y="476250"/>
            <a:chExt cx="534648" cy="4426168"/>
          </a:xfrm>
        </p:grpSpPr>
        <p:sp>
          <p:nvSpPr>
            <p:cNvPr id="54" name="TextBox 53"/>
            <p:cNvSpPr txBox="1"/>
            <p:nvPr/>
          </p:nvSpPr>
          <p:spPr>
            <a:xfrm>
              <a:off x="1095219" y="47625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95219" y="69300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95219" y="90976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5219" y="112652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5219" y="134327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95219" y="156003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95219" y="177679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219" y="199354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95219" y="221030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92349" y="2427063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92349" y="264382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992349" y="286057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92349" y="307733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992349" y="329409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992349" y="351084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92349" y="372760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992349" y="394436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92349" y="416111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992349" y="437787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992349" y="459464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2295938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SQUARE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3940" y="501568"/>
            <a:ext cx="2841580" cy="4571810"/>
            <a:chOff x="683940" y="501568"/>
            <a:chExt cx="2841580" cy="45718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193826" y="501568"/>
              <a:ext cx="0" cy="457181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683940" y="768975"/>
              <a:ext cx="28415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647579" y="720669"/>
            <a:ext cx="664652" cy="4426168"/>
            <a:chOff x="3081940" y="476032"/>
            <a:chExt cx="664652" cy="4426168"/>
          </a:xfrm>
        </p:grpSpPr>
        <p:sp>
          <p:nvSpPr>
            <p:cNvPr id="163" name="TextBox 162"/>
            <p:cNvSpPr txBox="1"/>
            <p:nvPr/>
          </p:nvSpPr>
          <p:spPr>
            <a:xfrm>
              <a:off x="3269081" y="476032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269081" y="692789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3269081" y="909546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90390" y="1126303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190390" y="1343060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190390" y="1559817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190390" y="1776574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190390" y="1993331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190390" y="2210088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081940" y="2426845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081940" y="2643602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081940" y="2860359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081940" y="3077116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081940" y="329387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081940" y="3510630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081940" y="3727387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081940" y="3944144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289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081940" y="4160901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324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081940" y="4377658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081940" y="459442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84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16054" r="21713" b="15918"/>
          <a:stretch/>
        </p:blipFill>
        <p:spPr bwMode="auto">
          <a:xfrm>
            <a:off x="5287164" y="1169183"/>
            <a:ext cx="2180436" cy="209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6439224" y="1508861"/>
            <a:ext cx="783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Square</a:t>
            </a:r>
            <a:endParaRPr lang="en-US" sz="16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35727" y="1508861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Number</a:t>
            </a:r>
            <a:endParaRPr lang="en-US" sz="16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3907450" y="3409950"/>
            <a:ext cx="3559668" cy="903956"/>
            <a:chOff x="5096077" y="454439"/>
            <a:chExt cx="2811412" cy="762031"/>
          </a:xfrm>
        </p:grpSpPr>
        <p:sp>
          <p:nvSpPr>
            <p:cNvPr id="70" name="Rounded Rectangle 69"/>
            <p:cNvSpPr/>
            <p:nvPr/>
          </p:nvSpPr>
          <p:spPr>
            <a:xfrm>
              <a:off x="5184739" y="454439"/>
              <a:ext cx="2628029" cy="762031"/>
            </a:xfrm>
            <a:prstGeom prst="roundRect">
              <a:avLst/>
            </a:prstGeom>
            <a:solidFill>
              <a:srgbClr val="CCFF6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>
                <a:solidFill>
                  <a:prstClr val="white"/>
                </a:solidFill>
                <a:latin typeface="Symbol" pitchFamily="18" charset="2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096077" y="499709"/>
              <a:ext cx="2811412" cy="70052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>
                  <a:solidFill>
                    <a:prstClr val="white"/>
                  </a:solidFill>
                  <a:ea typeface="Cambria Math" pitchFamily="18" charset="0"/>
                </a:rPr>
                <a:t>When a </a:t>
              </a:r>
              <a:r>
                <a:rPr lang="en-US" sz="1600" dirty="0" smtClean="0">
                  <a:solidFill>
                    <a:prstClr val="white"/>
                  </a:solidFill>
                  <a:ea typeface="Cambria Math" pitchFamily="18" charset="0"/>
                </a:rPr>
                <a:t>number </a:t>
              </a:r>
              <a:r>
                <a:rPr lang="en-US" sz="1600" dirty="0">
                  <a:solidFill>
                    <a:prstClr val="white"/>
                  </a:solidFill>
                  <a:ea typeface="Cambria Math" pitchFamily="18" charset="0"/>
                </a:rPr>
                <a:t>ends in 5 or </a:t>
              </a:r>
              <a:r>
                <a:rPr lang="en-US" sz="1600" dirty="0" smtClean="0">
                  <a:solidFill>
                    <a:prstClr val="white"/>
                  </a:solidFill>
                  <a:ea typeface="Cambria Math" pitchFamily="18" charset="0"/>
                </a:rPr>
                <a:t>0 in the unit’s place, the square number also ends in 5 or 0.</a:t>
              </a:r>
              <a:endParaRPr lang="en-US" sz="1600" dirty="0">
                <a:solidFill>
                  <a:prstClr val="white"/>
                </a:solidFill>
                <a:ea typeface="Cambria Math" pitchFamily="18" charset="0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313180" y="158769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FF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5</a:t>
            </a:r>
            <a:endParaRPr lang="en-US" sz="1400" b="1" dirty="0">
              <a:solidFill>
                <a:srgbClr val="00FF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759948" y="1590377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2</a:t>
            </a:r>
            <a:r>
              <a:rPr lang="en-US" sz="1400" b="1" dirty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5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09040" y="267037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10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644116" y="2670372"/>
            <a:ext cx="556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100 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09040" y="3757493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15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647579" y="3757493"/>
            <a:ext cx="519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225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207515" y="4839533"/>
            <a:ext cx="570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20</a:t>
            </a:r>
            <a:endParaRPr lang="en-US" sz="1400" b="1" dirty="0">
              <a:solidFill>
                <a:srgbClr val="FF0000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647579" y="4842906"/>
            <a:ext cx="60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  <a:cs typeface="Arial" pitchFamily="34" charset="0"/>
              </a:rPr>
              <a:t>400</a:t>
            </a:r>
            <a:endParaRPr lang="en-US" sz="1400" b="1" dirty="0">
              <a:solidFill>
                <a:srgbClr val="0000FF"/>
              </a:solidFill>
              <a:latin typeface="Cambria Math" pitchFamily="18" charset="0"/>
              <a:ea typeface="Cambria Math" pitchFamily="18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72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46914E-7 L 0.48142 0.0444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2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4.07407E-6 L 0.48368 -0.1098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2" y="-5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82716E-6 L 0.48178 -0.2527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80" y="-126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9.87654E-7 L 0.48369 -0.3987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84" y="-199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46914E-6 L 0.42917 0.0444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07407E-6 L 0.43976 -0.1033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79" y="-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82716E-6 L 0.4408 -0.2524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-1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6 L 0.43889 -0.4006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-20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6" grpId="0"/>
      <p:bldP spid="96" grpId="1"/>
      <p:bldP spid="97" grpId="0"/>
      <p:bldP spid="97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641027" y="1363107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6" name="Rectangle 5"/>
          <p:cNvSpPr/>
          <p:nvPr>
            <p:custDataLst>
              <p:tags r:id="rId2"/>
            </p:custDataLst>
          </p:nvPr>
        </p:nvSpPr>
        <p:spPr>
          <a:xfrm>
            <a:off x="662268" y="1642130"/>
            <a:ext cx="32239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Let the number of rows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" name="Rectangle 6"/>
          <p:cNvSpPr/>
          <p:nvPr>
            <p:custDataLst>
              <p:tags r:id="rId3"/>
            </p:custDataLst>
          </p:nvPr>
        </p:nvSpPr>
        <p:spPr>
          <a:xfrm>
            <a:off x="662268" y="1944055"/>
            <a:ext cx="3681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N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umber of plants is a row =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" name="Rectangle 7"/>
          <p:cNvSpPr/>
          <p:nvPr>
            <p:custDataLst>
              <p:tags r:id="rId4"/>
            </p:custDataLst>
          </p:nvPr>
        </p:nvSpPr>
        <p:spPr>
          <a:xfrm>
            <a:off x="628326" y="2210225"/>
            <a:ext cx="44770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So, the number of plants to be planted 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>
                <p:custDataLst>
                  <p:tags r:id="rId5"/>
                </p:custDataLst>
              </p:nvPr>
            </p:nvSpPr>
            <p:spPr>
              <a:xfrm>
                <a:off x="1828800" y="2519823"/>
                <a:ext cx="159861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 pitchFamily="18" charset="0"/>
                        <a:cs typeface="Arial" charset="0"/>
                      </a:rPr>
                      <m:t>𝒙</m:t>
                    </m:r>
                    <m:r>
                      <a:rPr lang="en-US" sz="1600" b="1" i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 pitchFamily="18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sz="1600" b="1" baseline="300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2</a:t>
                </a: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 = 2025</a:t>
                </a:r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1828800" y="2519823"/>
                <a:ext cx="1598613" cy="338554"/>
              </a:xfrm>
              <a:prstGeom prst="rect">
                <a:avLst/>
              </a:prstGeom>
              <a:blipFill rotWithShape="1">
                <a:blip r:embed="rId32"/>
                <a:stretch>
                  <a:fillRect t="-535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>
                <p:custDataLst>
                  <p:tags r:id="rId6"/>
                </p:custDataLst>
              </p:nvPr>
            </p:nvSpPr>
            <p:spPr>
              <a:xfrm>
                <a:off x="1951038" y="2841384"/>
                <a:ext cx="1714500" cy="361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/>
                        <a:ea typeface="Cambria Math" pitchFamily="18" charset="0"/>
                        <a:cs typeface="Arial" charset="0"/>
                      </a:rPr>
                      <m:t>𝒙</m:t>
                    </m:r>
                  </m:oMath>
                </a14:m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  <a:cs typeface="Arial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  <a:cs typeface="Arial" charset="0"/>
                          </a:rPr>
                          <m:t>025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  <a:cs typeface="Arial" charset="0"/>
                          </a:rPr>
                          <m:t> </m:t>
                        </m:r>
                      </m:e>
                    </m:rad>
                  </m:oMath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1951038" y="2841384"/>
                <a:ext cx="1714500" cy="361766"/>
              </a:xfrm>
              <a:prstGeom prst="rect">
                <a:avLst/>
              </a:prstGeom>
              <a:blipFill rotWithShape="1">
                <a:blip r:embed="rId34"/>
                <a:stretch>
                  <a:fillRect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>
                <p:custDataLst>
                  <p:tags r:id="rId7"/>
                </p:custDataLst>
              </p:nvPr>
            </p:nvSpPr>
            <p:spPr>
              <a:xfrm>
                <a:off x="2103438" y="3186157"/>
                <a:ext cx="3000375" cy="36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b="1" i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  <a:cs typeface="Arial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  <a:cs typeface="Arial" charset="0"/>
                          </a:rPr>
                          <m:t>3 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 3 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 3 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600" b="1" i="0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3</m:t>
                        </m:r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Arial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5</m:t>
                        </m:r>
                        <m:r>
                          <a:rPr lang="en-US" sz="1600" b="1" i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/>
                            <a:cs typeface="Arial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600" b="1" dirty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/>
                            <a:cs typeface="Arial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1600" b="1" dirty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  <a:cs typeface="Arial" charset="0"/>
                          </a:rPr>
                          <m:t> </m:t>
                        </m:r>
                      </m:e>
                    </m:rad>
                  </m:oMath>
                </a14:m>
                <a:endPara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5"/>
                </p:custDataLst>
              </p:nvPr>
            </p:nvSpPr>
            <p:spPr>
              <a:xfrm>
                <a:off x="2103438" y="3186157"/>
                <a:ext cx="3000375" cy="364459"/>
              </a:xfrm>
              <a:prstGeom prst="rect">
                <a:avLst/>
              </a:prstGeom>
              <a:blipFill rotWithShape="1">
                <a:blip r:embed="rId36"/>
                <a:stretch>
                  <a:fillRect l="-1220" b="-28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>
            <p:custDataLst>
              <p:tags r:id="rId8"/>
            </p:custDataLst>
          </p:nvPr>
        </p:nvSpPr>
        <p:spPr>
          <a:xfrm>
            <a:off x="3069944" y="3882281"/>
            <a:ext cx="10446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45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" name="Rounded Rectangle 12"/>
          <p:cNvSpPr/>
          <p:nvPr>
            <p:custDataLst>
              <p:tags r:id="rId9"/>
            </p:custDataLst>
          </p:nvPr>
        </p:nvSpPr>
        <p:spPr>
          <a:xfrm>
            <a:off x="575660" y="4282889"/>
            <a:ext cx="4528154" cy="363888"/>
          </a:xfrm>
          <a:prstGeom prst="roundRect">
            <a:avLst/>
          </a:prstGeom>
          <a:solidFill>
            <a:srgbClr val="00FFFF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latin typeface="Book Antiqua" panose="02040602050305030304" pitchFamily="18" charset="0"/>
                <a:ea typeface="Cambria Math" panose="02040503050406030204" pitchFamily="18" charset="0"/>
                <a:sym typeface="Symbol"/>
              </a:rPr>
              <a:t>  Also, </a:t>
            </a:r>
            <a:r>
              <a:rPr lang="en-US" b="1" dirty="0">
                <a:latin typeface="Book Antiqua" panose="02040602050305030304" pitchFamily="18" charset="0"/>
                <a:ea typeface="Cambria Math" panose="02040503050406030204" pitchFamily="18" charset="0"/>
              </a:rPr>
              <a:t>number of plants in a row = 45.</a:t>
            </a:r>
          </a:p>
        </p:txBody>
      </p:sp>
      <p:sp>
        <p:nvSpPr>
          <p:cNvPr id="14" name="Rectangle 13"/>
          <p:cNvSpPr/>
          <p:nvPr>
            <p:custDataLst>
              <p:tags r:id="rId10"/>
            </p:custDataLst>
          </p:nvPr>
        </p:nvSpPr>
        <p:spPr>
          <a:xfrm>
            <a:off x="761809" y="2492750"/>
            <a:ext cx="9356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Thus,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" name="Rectangle 14"/>
          <p:cNvSpPr/>
          <p:nvPr>
            <p:custDataLst>
              <p:tags r:id="rId11"/>
            </p:custDataLst>
          </p:nvPr>
        </p:nvSpPr>
        <p:spPr>
          <a:xfrm>
            <a:off x="756017" y="3863102"/>
            <a:ext cx="24782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Thus, number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of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row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6" name="Rectangle 15"/>
          <p:cNvSpPr/>
          <p:nvPr>
            <p:custDataLst>
              <p:tags r:id="rId12"/>
            </p:custDataLst>
          </p:nvPr>
        </p:nvSpPr>
        <p:spPr>
          <a:xfrm>
            <a:off x="3367456" y="1615026"/>
            <a:ext cx="395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7" name="Rectangle 16"/>
          <p:cNvSpPr/>
          <p:nvPr>
            <p:custDataLst>
              <p:tags r:id="rId13"/>
            </p:custDataLst>
          </p:nvPr>
        </p:nvSpPr>
        <p:spPr>
          <a:xfrm>
            <a:off x="3795472" y="1939533"/>
            <a:ext cx="395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8" name="Rectangle 17"/>
          <p:cNvSpPr/>
          <p:nvPr>
            <p:custDataLst>
              <p:tags r:id="rId14"/>
            </p:custDataLst>
          </p:nvPr>
        </p:nvSpPr>
        <p:spPr>
          <a:xfrm>
            <a:off x="4938849" y="2190769"/>
            <a:ext cx="772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× </a:t>
            </a: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x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</a:p>
        </p:txBody>
      </p:sp>
      <p:sp>
        <p:nvSpPr>
          <p:cNvPr id="19" name="Rectangle 18"/>
          <p:cNvSpPr/>
          <p:nvPr>
            <p:custDataLst>
              <p:tags r:id="rId15"/>
            </p:custDataLst>
          </p:nvPr>
        </p:nvSpPr>
        <p:spPr>
          <a:xfrm>
            <a:off x="5537492" y="2190769"/>
            <a:ext cx="6428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x</a:t>
            </a:r>
            <a:r>
              <a:rPr lang="en-US" sz="1600" b="1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531511" y="2544623"/>
            <a:ext cx="2359075" cy="647062"/>
            <a:chOff x="3654690" y="3487851"/>
            <a:chExt cx="2359075" cy="647062"/>
          </a:xfrm>
        </p:grpSpPr>
        <p:sp>
          <p:nvSpPr>
            <p:cNvPr id="21" name="Round Diagonal Corner Rectangle 20"/>
            <p:cNvSpPr/>
            <p:nvPr>
              <p:custDataLst>
                <p:tags r:id="rId26"/>
              </p:custDataLst>
            </p:nvPr>
          </p:nvSpPr>
          <p:spPr>
            <a:xfrm>
              <a:off x="3862637" y="3487851"/>
              <a:ext cx="1958549" cy="647062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2" name="Rectangle 21"/>
            <p:cNvSpPr/>
            <p:nvPr>
              <p:custDataLst>
                <p:tags r:id="rId27"/>
              </p:custDataLst>
            </p:nvPr>
          </p:nvSpPr>
          <p:spPr>
            <a:xfrm>
              <a:off x="3654690" y="3552579"/>
              <a:ext cx="23590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itchFamily="18" charset="0"/>
                  <a:cs typeface="Arial" charset="0"/>
                </a:rPr>
                <a:t>Taking square roots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itchFamily="18" charset="0"/>
                  <a:cs typeface="Arial" charset="0"/>
                </a:rPr>
                <a:t> on both the sides</a:t>
              </a:r>
              <a:endParaRPr lang="en-US" sz="1400" b="1" dirty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56143" y="2451307"/>
            <a:ext cx="2324254" cy="861239"/>
            <a:chOff x="1962474" y="2117815"/>
            <a:chExt cx="2324254" cy="861239"/>
          </a:xfrm>
        </p:grpSpPr>
        <p:grpSp>
          <p:nvGrpSpPr>
            <p:cNvPr id="24" name="Group 23"/>
            <p:cNvGrpSpPr/>
            <p:nvPr/>
          </p:nvGrpSpPr>
          <p:grpSpPr>
            <a:xfrm>
              <a:off x="1962474" y="2117815"/>
              <a:ext cx="2324254" cy="861239"/>
              <a:chOff x="3596347" y="3466348"/>
              <a:chExt cx="2324254" cy="861239"/>
            </a:xfrm>
          </p:grpSpPr>
          <p:sp>
            <p:nvSpPr>
              <p:cNvPr id="26" name="Round Diagonal Corner Rectangle 25"/>
              <p:cNvSpPr/>
              <p:nvPr>
                <p:custDataLst>
                  <p:tags r:id="rId24"/>
                </p:custDataLst>
              </p:nvPr>
            </p:nvSpPr>
            <p:spPr>
              <a:xfrm>
                <a:off x="3596347" y="3466348"/>
                <a:ext cx="2309812" cy="861239"/>
              </a:xfrm>
              <a:prstGeom prst="round2DiagRect">
                <a:avLst/>
              </a:prstGeom>
              <a:solidFill>
                <a:srgbClr val="FFFF99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27" name="Rectangle 26"/>
              <p:cNvSpPr/>
              <p:nvPr>
                <p:custDataLst>
                  <p:tags r:id="rId25"/>
                </p:custDataLst>
              </p:nvPr>
            </p:nvSpPr>
            <p:spPr>
              <a:xfrm>
                <a:off x="3920820" y="3506213"/>
                <a:ext cx="199978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 smtClean="0">
                    <a:solidFill>
                      <a:srgbClr val="FFFF00"/>
                    </a:solidFill>
                    <a:latin typeface="Bookman Old Style" pitchFamily="18" charset="0"/>
                    <a:ea typeface="Cambria Math" pitchFamily="18" charset="0"/>
                    <a:cs typeface="Arial" charset="0"/>
                  </a:rPr>
                  <a:t>What are we supposed to find in the question?</a:t>
                </a:r>
                <a:endParaRPr lang="en-US" sz="1400" b="1" dirty="0">
                  <a:solidFill>
                    <a:srgbClr val="FFFF00"/>
                  </a:solidFill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p:grp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2234212"/>
              <a:ext cx="452161" cy="585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4957322" y="2595625"/>
            <a:ext cx="1460234" cy="472520"/>
            <a:chOff x="3759630" y="3642074"/>
            <a:chExt cx="1460234" cy="472520"/>
          </a:xfrm>
        </p:grpSpPr>
        <p:sp>
          <p:nvSpPr>
            <p:cNvPr id="29" name="Round Diagonal Corner Rectangle 28"/>
            <p:cNvSpPr/>
            <p:nvPr>
              <p:custDataLst>
                <p:tags r:id="rId22"/>
              </p:custDataLst>
            </p:nvPr>
          </p:nvSpPr>
          <p:spPr>
            <a:xfrm>
              <a:off x="3759630" y="3642074"/>
              <a:ext cx="1460234" cy="472520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30" name="Rectangle 29"/>
            <p:cNvSpPr/>
            <p:nvPr>
              <p:custDataLst>
                <p:tags r:id="rId23"/>
              </p:custDataLst>
            </p:nvPr>
          </p:nvSpPr>
          <p:spPr>
            <a:xfrm>
              <a:off x="3789550" y="3719739"/>
              <a:ext cx="14274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itchFamily="18" charset="0"/>
                  <a:cs typeface="Arial" charset="0"/>
                </a:rPr>
                <a:t>Lets assume,</a:t>
              </a:r>
              <a:endParaRPr lang="en-US" sz="1400" b="1" dirty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>
                <p:custDataLst>
                  <p:tags r:id="rId16"/>
                </p:custDataLst>
              </p:nvPr>
            </p:nvSpPr>
            <p:spPr>
              <a:xfrm>
                <a:off x="3450422" y="2486323"/>
                <a:ext cx="91044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dirty="0" smtClean="0">
                          <a:solidFill>
                            <a:srgbClr val="99FF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cs typeface="Arial" charset="0"/>
                        </a:rPr>
                        <m:t>[</m:t>
                      </m:r>
                      <m:r>
                        <a:rPr lang="en-US" sz="1600" b="1" dirty="0" smtClean="0">
                          <a:solidFill>
                            <a:srgbClr val="99FF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cs typeface="Arial" charset="0"/>
                        </a:rPr>
                        <m:t>𝐠𝐢𝐯𝐞𝐧</m:t>
                      </m:r>
                      <m:r>
                        <a:rPr lang="en-US" sz="1600" b="1" dirty="0" smtClean="0">
                          <a:solidFill>
                            <a:srgbClr val="99FF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cs typeface="Arial" charset="0"/>
                        </a:rPr>
                        <m:t>]</m:t>
                      </m:r>
                    </m:oMath>
                  </m:oMathPara>
                </a14:m>
                <a:endParaRPr lang="en-US" sz="1600" b="1" dirty="0">
                  <a:solidFill>
                    <a:srgbClr val="99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8"/>
                </p:custDataLst>
              </p:nvPr>
            </p:nvSpPr>
            <p:spPr>
              <a:xfrm>
                <a:off x="3450422" y="2486323"/>
                <a:ext cx="910441" cy="338554"/>
              </a:xfrm>
              <a:prstGeom prst="rect">
                <a:avLst/>
              </a:prstGeom>
              <a:blipFill rotWithShape="1">
                <a:blip r:embed="rId3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2519938" y="3271609"/>
            <a:ext cx="588909" cy="23607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308103" y="3271609"/>
            <a:ext cx="635040" cy="23607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080124" y="3271609"/>
            <a:ext cx="628750" cy="23607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5" name="TextBox 34"/>
          <p:cNvSpPr txBox="1"/>
          <p:nvPr>
            <p:custDataLst>
              <p:tags r:id="rId17"/>
            </p:custDataLst>
          </p:nvPr>
        </p:nvSpPr>
        <p:spPr>
          <a:xfrm>
            <a:off x="2106135" y="3585673"/>
            <a:ext cx="365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48503" y="359727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51931" y="359727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46311" y="359727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09773" y="3597279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38547" y="359727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45581" y="311879"/>
            <a:ext cx="5683819" cy="1008016"/>
          </a:xfrm>
          <a:prstGeom prst="roundRect">
            <a:avLst/>
          </a:prstGeom>
          <a:solidFill>
            <a:srgbClr val="CC00CC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45" name="Rectangle 44"/>
          <p:cNvSpPr/>
          <p:nvPr>
            <p:custDataLst>
              <p:tags r:id="rId18"/>
            </p:custDataLst>
          </p:nvPr>
        </p:nvSpPr>
        <p:spPr>
          <a:xfrm>
            <a:off x="949092" y="325815"/>
            <a:ext cx="60678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  <a:cs typeface="Arial" charset="0"/>
              </a:rPr>
              <a:t>2025 plants are to be planed in a garden in such a way </a:t>
            </a:r>
            <a:endParaRPr lang="en-US" sz="1600" b="1" dirty="0" smtClean="0">
              <a:solidFill>
                <a:schemeClr val="bg1"/>
              </a:solidFill>
              <a:latin typeface="Book Antiqua" panose="02040602050305030304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rial" charset="0"/>
              </a:rPr>
              <a:t>that </a:t>
            </a:r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  <a:cs typeface="Arial" charset="0"/>
              </a:rPr>
              <a:t>each row </a:t>
            </a:r>
            <a:r>
              <a:rPr lang="en-US" sz="16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rial" charset="0"/>
              </a:rPr>
              <a:t>contain </a:t>
            </a:r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  <a:cs typeface="Arial" charset="0"/>
              </a:rPr>
              <a:t>as many plants as the number of </a:t>
            </a:r>
            <a:endParaRPr lang="en-US" sz="1600" b="1" dirty="0" smtClean="0">
              <a:solidFill>
                <a:schemeClr val="bg1"/>
              </a:solidFill>
              <a:latin typeface="Book Antiqua" panose="02040602050305030304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rial" charset="0"/>
              </a:rPr>
              <a:t>rows. Find the number of row and the number of plants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latin typeface="Book Antiqua" panose="02040602050305030304" pitchFamily="18" charset="0"/>
                <a:cs typeface="Arial" charset="0"/>
              </a:rPr>
              <a:t>in </a:t>
            </a:r>
            <a:r>
              <a:rPr lang="en-US" sz="1600" b="1" dirty="0">
                <a:solidFill>
                  <a:schemeClr val="bg1"/>
                </a:solidFill>
                <a:latin typeface="Book Antiqua" panose="02040602050305030304" pitchFamily="18" charset="0"/>
                <a:cs typeface="Arial" charset="0"/>
              </a:rPr>
              <a:t>each row.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01140" y="814289"/>
            <a:ext cx="4975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Find the number </a:t>
            </a:r>
            <a:r>
              <a:rPr lang="en-US" sz="1600" b="1" dirty="0" smtClean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of </a:t>
            </a:r>
            <a:r>
              <a:rPr lang="en-US" sz="1600" b="1" dirty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row and the number of plants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48995" y="1059734"/>
            <a:ext cx="1576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rgbClr val="000066"/>
                </a:solidFill>
                <a:latin typeface="Book Antiqua" panose="02040602050305030304" pitchFamily="18" charset="0"/>
                <a:cs typeface="Arial" charset="0"/>
              </a:rPr>
              <a:t>in </a:t>
            </a:r>
            <a:r>
              <a:rPr lang="en-US" sz="1600" b="1" dirty="0">
                <a:solidFill>
                  <a:srgbClr val="000066"/>
                </a:solidFill>
                <a:latin typeface="Book Antiqua" panose="02040602050305030304" pitchFamily="18" charset="0"/>
                <a:cs typeface="Arial" charset="0"/>
              </a:rPr>
              <a:t>each row. 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53202" y="816977"/>
            <a:ext cx="799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rows.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81392" y="569060"/>
            <a:ext cx="3759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as many plants as the number of </a:t>
            </a:r>
            <a:endParaRPr lang="en-US" sz="1600" b="1" dirty="0" smtClean="0">
              <a:solidFill>
                <a:srgbClr val="FFFF00"/>
              </a:solidFill>
              <a:latin typeface="Book Antiqua" panose="02040602050305030304" pitchFamily="18" charset="0"/>
              <a:cs typeface="Arial" charset="0"/>
            </a:endParaRPr>
          </a:p>
        </p:txBody>
      </p:sp>
      <p:sp>
        <p:nvSpPr>
          <p:cNvPr id="50" name="Rounded Rectangle 49"/>
          <p:cNvSpPr/>
          <p:nvPr>
            <p:custDataLst>
              <p:tags r:id="rId19"/>
            </p:custDataLst>
          </p:nvPr>
        </p:nvSpPr>
        <p:spPr>
          <a:xfrm>
            <a:off x="1000273" y="380771"/>
            <a:ext cx="1349579" cy="255837"/>
          </a:xfrm>
          <a:prstGeom prst="round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prstClr val="black"/>
              </a:solidFill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996894" y="674854"/>
            <a:ext cx="1613706" cy="2855689"/>
            <a:chOff x="3234099" y="2635686"/>
            <a:chExt cx="2918537" cy="3214400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321440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24335" y="1250370"/>
            <a:ext cx="990606" cy="2051574"/>
            <a:chOff x="5888126" y="1859027"/>
            <a:chExt cx="1600199" cy="2563550"/>
          </a:xfrm>
        </p:grpSpPr>
        <p:cxnSp>
          <p:nvCxnSpPr>
            <p:cNvPr id="55" name="Straight Connector 54"/>
            <p:cNvCxnSpPr/>
            <p:nvPr/>
          </p:nvCxnSpPr>
          <p:spPr>
            <a:xfrm flipV="1">
              <a:off x="6611918" y="1859027"/>
              <a:ext cx="19543" cy="2563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888126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7713863" y="1150618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2025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89842" y="115939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50118" y="147816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675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7340364" y="1795075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389842" y="14781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50118" y="1802664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225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7340364" y="211041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389842" y="180561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89842" y="212946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3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7340364" y="244379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389842" y="242474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340364" y="273906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 rot="5400000">
            <a:off x="6592728" y="1964161"/>
            <a:ext cx="1915149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986374" y="212946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75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6374" y="2434268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122628" y="304476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389842" y="273044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7340364" y="3044769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122628" y="273996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987242" y="2544623"/>
            <a:ext cx="1822945" cy="604471"/>
            <a:chOff x="3884238" y="3597414"/>
            <a:chExt cx="1822945" cy="604471"/>
          </a:xfrm>
        </p:grpSpPr>
        <p:sp>
          <p:nvSpPr>
            <p:cNvPr id="78" name="Round Diagonal Corner Rectangle 77"/>
            <p:cNvSpPr/>
            <p:nvPr>
              <p:custDataLst>
                <p:tags r:id="rId20"/>
              </p:custDataLst>
            </p:nvPr>
          </p:nvSpPr>
          <p:spPr>
            <a:xfrm>
              <a:off x="3890897" y="3597414"/>
              <a:ext cx="1816286" cy="604471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9" name="Rectangle 78"/>
            <p:cNvSpPr/>
            <p:nvPr>
              <p:custDataLst>
                <p:tags r:id="rId21"/>
              </p:custDataLst>
            </p:nvPr>
          </p:nvSpPr>
          <p:spPr>
            <a:xfrm>
              <a:off x="3884238" y="3601219"/>
              <a:ext cx="177247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itchFamily="18" charset="0"/>
                  <a:cs typeface="Arial" charset="0"/>
                </a:rPr>
                <a:t>Let’s take an example 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80" name="Rounded Rectangle 79"/>
          <p:cNvSpPr/>
          <p:nvPr/>
        </p:nvSpPr>
        <p:spPr>
          <a:xfrm>
            <a:off x="224333" y="681573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4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1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8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500"/>
                            </p:stCondLst>
                            <p:childTnLst>
                              <p:par>
                                <p:cTn id="33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500"/>
                            </p:stCondLst>
                            <p:childTnLst>
                              <p:par>
                                <p:cTn id="34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31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6" grpId="0"/>
      <p:bldP spid="47" grpId="0"/>
      <p:bldP spid="48" grpId="0"/>
      <p:bldP spid="49" grpId="0"/>
      <p:bldP spid="50" grpId="0" animBg="1"/>
      <p:bldP spid="50" grpId="1" animBg="1"/>
      <p:bldP spid="57" grpId="0"/>
      <p:bldP spid="57" grpId="1"/>
      <p:bldP spid="58" grpId="0"/>
      <p:bldP spid="58" grpId="1"/>
      <p:bldP spid="59" grpId="0"/>
      <p:bldP spid="59" grpId="1"/>
      <p:bldP spid="61" grpId="0"/>
      <p:bldP spid="61" grpId="1"/>
      <p:bldP spid="62" grpId="0"/>
      <p:bldP spid="62" grpId="1"/>
      <p:bldP spid="64" grpId="0"/>
      <p:bldP spid="64" grpId="1"/>
      <p:bldP spid="65" grpId="0"/>
      <p:bldP spid="65" grpId="1"/>
      <p:bldP spid="67" grpId="0"/>
      <p:bldP spid="67" grpId="1"/>
      <p:bldP spid="69" grpId="0" animBg="1"/>
      <p:bldP spid="69" grpId="1" animBg="1"/>
      <p:bldP spid="69" grpId="2" animBg="1"/>
      <p:bldP spid="69" grpId="3" animBg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5" grpId="0"/>
      <p:bldP spid="75" grpId="1"/>
      <p:bldP spid="8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>
            <p:custDataLst>
              <p:tags r:id="rId1"/>
            </p:custDataLst>
          </p:nvPr>
        </p:nvSpPr>
        <p:spPr>
          <a:xfrm>
            <a:off x="4312920" y="956188"/>
            <a:ext cx="3499525" cy="874874"/>
          </a:xfrm>
          <a:prstGeom prst="roundRect">
            <a:avLst/>
          </a:prstGeom>
          <a:solidFill>
            <a:srgbClr val="CACEC0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lt1"/>
              </a:solidFill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>
            <p:custDataLst>
              <p:tags r:id="rId2"/>
            </p:custDataLst>
          </p:nvPr>
        </p:nvSpPr>
        <p:spPr>
          <a:xfrm>
            <a:off x="641027" y="1319080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5" name="Rectangle 4"/>
          <p:cNvSpPr/>
          <p:nvPr>
            <p:custDataLst>
              <p:tags r:id="rId3"/>
            </p:custDataLst>
          </p:nvPr>
        </p:nvSpPr>
        <p:spPr>
          <a:xfrm>
            <a:off x="690843" y="1538675"/>
            <a:ext cx="3947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We know that LCM is the smallest number  divisible by all its factors.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" name="Rectangle 5"/>
          <p:cNvSpPr/>
          <p:nvPr>
            <p:custDataLst>
              <p:tags r:id="rId4"/>
            </p:custDataLst>
          </p:nvPr>
        </p:nvSpPr>
        <p:spPr>
          <a:xfrm>
            <a:off x="507761" y="2021688"/>
            <a:ext cx="4202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 LCM of 4, 9 and 10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2 × 2 × 9 × 5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" name="Rectangle 6"/>
          <p:cNvSpPr/>
          <p:nvPr>
            <p:custDataLst>
              <p:tags r:id="rId5"/>
            </p:custDataLst>
          </p:nvPr>
        </p:nvSpPr>
        <p:spPr>
          <a:xfrm>
            <a:off x="583876" y="2628245"/>
            <a:ext cx="34864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900 is a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" name="Rounded Rectangle 7"/>
          <p:cNvSpPr/>
          <p:nvPr>
            <p:custDataLst>
              <p:tags r:id="rId6"/>
            </p:custDataLst>
          </p:nvPr>
        </p:nvSpPr>
        <p:spPr>
          <a:xfrm>
            <a:off x="504140" y="3002216"/>
            <a:ext cx="4141212" cy="366954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anose="02040602050305030304" pitchFamily="18" charset="0"/>
                <a:ea typeface="Cambria Math" panose="02040503050406030204" pitchFamily="18" charset="0"/>
                <a:sym typeface="Symbol"/>
              </a:rPr>
              <a:t>  Thus, the required number </a:t>
            </a:r>
            <a:r>
              <a:rPr lang="en-US" sz="1600" b="1" dirty="0">
                <a:latin typeface="Book Antiqua" panose="02040602050305030304" pitchFamily="18" charset="0"/>
                <a:ea typeface="Cambria Math" panose="02040503050406030204" pitchFamily="18" charset="0"/>
              </a:rPr>
              <a:t>= 900.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23439" y="3543364"/>
            <a:ext cx="2162025" cy="550969"/>
            <a:chOff x="3654690" y="3502971"/>
            <a:chExt cx="2162025" cy="550969"/>
          </a:xfrm>
        </p:grpSpPr>
        <p:sp>
          <p:nvSpPr>
            <p:cNvPr id="10" name="Round Diagonal Corner Rectangle 9"/>
            <p:cNvSpPr/>
            <p:nvPr>
              <p:custDataLst>
                <p:tags r:id="rId30"/>
              </p:custDataLst>
            </p:nvPr>
          </p:nvSpPr>
          <p:spPr>
            <a:xfrm>
              <a:off x="3786763" y="3521415"/>
              <a:ext cx="1939157" cy="532525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1" name="Rectangle 10"/>
            <p:cNvSpPr/>
            <p:nvPr>
              <p:custDataLst>
                <p:tags r:id="rId31"/>
              </p:custDataLst>
            </p:nvPr>
          </p:nvSpPr>
          <p:spPr>
            <a:xfrm>
              <a:off x="3654690" y="3502971"/>
              <a:ext cx="21620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400" b="1" dirty="0" smtClean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5 has no pair.</a:t>
              </a:r>
              <a:endParaRPr lang="en-US" sz="1400" b="1" dirty="0">
                <a:solidFill>
                  <a:srgbClr val="FF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7036731" y="1114888"/>
            <a:ext cx="243641" cy="245087"/>
          </a:xfrm>
          <a:prstGeom prst="ellipse">
            <a:avLst/>
          </a:prstGeom>
          <a:solidFill>
            <a:srgbClr val="CC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4336390" y="1068582"/>
            <a:ext cx="82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180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4" name="TextBox 13"/>
          <p:cNvSpPr txBox="1"/>
          <p:nvPr>
            <p:custDataLst>
              <p:tags r:id="rId8"/>
            </p:custDataLst>
          </p:nvPr>
        </p:nvSpPr>
        <p:spPr>
          <a:xfrm>
            <a:off x="4750443" y="1424476"/>
            <a:ext cx="303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900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3 × 3 × 5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5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200006" y="3539991"/>
            <a:ext cx="2091164" cy="739700"/>
            <a:chOff x="3829938" y="3478556"/>
            <a:chExt cx="2091164" cy="739700"/>
          </a:xfrm>
        </p:grpSpPr>
        <p:sp>
          <p:nvSpPr>
            <p:cNvPr id="16" name="Round Diagonal Corner Rectangle 15"/>
            <p:cNvSpPr/>
            <p:nvPr>
              <p:custDataLst>
                <p:tags r:id="rId28"/>
              </p:custDataLst>
            </p:nvPr>
          </p:nvSpPr>
          <p:spPr>
            <a:xfrm>
              <a:off x="3952284" y="3501257"/>
              <a:ext cx="1957280" cy="716999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7" name="Rectangle 16"/>
            <p:cNvSpPr/>
            <p:nvPr>
              <p:custDataLst>
                <p:tags r:id="rId29"/>
              </p:custDataLst>
            </p:nvPr>
          </p:nvSpPr>
          <p:spPr>
            <a:xfrm>
              <a:off x="3829938" y="3478556"/>
              <a:ext cx="209116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 fontAlgn="base"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\"/>
              </a:pPr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make 180  a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 perfect square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 multiply by 5.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18" name="TextBox 17"/>
          <p:cNvSpPr txBox="1"/>
          <p:nvPr>
            <p:custDataLst>
              <p:tags r:id="rId9"/>
            </p:custDataLst>
          </p:nvPr>
        </p:nvSpPr>
        <p:spPr>
          <a:xfrm>
            <a:off x="5231738" y="1068582"/>
            <a:ext cx="237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" name="TextBox 18"/>
          <p:cNvSpPr txBox="1"/>
          <p:nvPr>
            <p:custDataLst>
              <p:tags r:id="rId10"/>
            </p:custDataLst>
          </p:nvPr>
        </p:nvSpPr>
        <p:spPr>
          <a:xfrm>
            <a:off x="4788827" y="1068582"/>
            <a:ext cx="56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0" name="TextBox 19"/>
          <p:cNvSpPr txBox="1"/>
          <p:nvPr>
            <p:custDataLst>
              <p:tags r:id="rId11"/>
            </p:custDataLst>
          </p:nvPr>
        </p:nvSpPr>
        <p:spPr>
          <a:xfrm>
            <a:off x="7231990" y="1068582"/>
            <a:ext cx="532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814478" y="3539991"/>
            <a:ext cx="1476692" cy="582255"/>
            <a:chOff x="4299193" y="3569375"/>
            <a:chExt cx="1476692" cy="582255"/>
          </a:xfrm>
        </p:grpSpPr>
        <p:sp>
          <p:nvSpPr>
            <p:cNvPr id="22" name="Cloud Callout 73"/>
            <p:cNvSpPr/>
            <p:nvPr>
              <p:custDataLst>
                <p:tags r:id="rId26"/>
              </p:custDataLst>
            </p:nvPr>
          </p:nvSpPr>
          <p:spPr>
            <a:xfrm>
              <a:off x="4359171" y="3569375"/>
              <a:ext cx="1388376" cy="529467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3" name="Rectangle 74"/>
            <p:cNvSpPr/>
            <p:nvPr>
              <p:custDataLst>
                <p:tags r:id="rId27"/>
              </p:custDataLst>
            </p:nvPr>
          </p:nvSpPr>
          <p:spPr>
            <a:xfrm>
              <a:off x="4299193" y="3572748"/>
              <a:ext cx="1476692" cy="578882"/>
            </a:xfrm>
            <a:prstGeom prst="round2Diag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let’s find the LCM</a:t>
              </a:r>
              <a:endPara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24" name="Rectangle 23"/>
          <p:cNvSpPr/>
          <p:nvPr>
            <p:custDataLst>
              <p:tags r:id="rId12"/>
            </p:custDataLst>
          </p:nvPr>
        </p:nvSpPr>
        <p:spPr>
          <a:xfrm>
            <a:off x="2836492" y="2317016"/>
            <a:ext cx="909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180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129145" y="3539991"/>
            <a:ext cx="2162025" cy="590496"/>
            <a:chOff x="3733848" y="3653904"/>
            <a:chExt cx="2162025" cy="590496"/>
          </a:xfrm>
        </p:grpSpPr>
        <p:sp>
          <p:nvSpPr>
            <p:cNvPr id="26" name="Round Diagonal Corner Rectangle 25"/>
            <p:cNvSpPr/>
            <p:nvPr>
              <p:custDataLst>
                <p:tags r:id="rId24"/>
              </p:custDataLst>
            </p:nvPr>
          </p:nvSpPr>
          <p:spPr>
            <a:xfrm>
              <a:off x="3823219" y="3695739"/>
              <a:ext cx="1997915" cy="548661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7" name="Rectangle 26"/>
            <p:cNvSpPr/>
            <p:nvPr>
              <p:custDataLst>
                <p:tags r:id="rId25"/>
              </p:custDataLst>
            </p:nvPr>
          </p:nvSpPr>
          <p:spPr>
            <a:xfrm>
              <a:off x="3733848" y="3653904"/>
              <a:ext cx="21620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900.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29145" y="3539991"/>
            <a:ext cx="2162025" cy="647062"/>
            <a:chOff x="1863785" y="3668483"/>
            <a:chExt cx="2162025" cy="647062"/>
          </a:xfrm>
        </p:grpSpPr>
        <p:sp>
          <p:nvSpPr>
            <p:cNvPr id="29" name="Round Diagonal Corner Rectangle 28"/>
            <p:cNvSpPr/>
            <p:nvPr>
              <p:custDataLst>
                <p:tags r:id="rId22"/>
              </p:custDataLst>
            </p:nvPr>
          </p:nvSpPr>
          <p:spPr>
            <a:xfrm>
              <a:off x="1903837" y="3668483"/>
              <a:ext cx="2099829" cy="647062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30" name="Rectangle 29"/>
            <p:cNvSpPr/>
            <p:nvPr>
              <p:custDataLst>
                <p:tags r:id="rId23"/>
              </p:custDataLst>
            </p:nvPr>
          </p:nvSpPr>
          <p:spPr>
            <a:xfrm>
              <a:off x="1863785" y="3740833"/>
              <a:ext cx="21620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All the prime factors of 900 are paired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9520" y="971443"/>
            <a:ext cx="1445481" cy="383086"/>
            <a:chOff x="832229" y="3365044"/>
            <a:chExt cx="620908" cy="250642"/>
          </a:xfrm>
        </p:grpSpPr>
        <p:sp>
          <p:nvSpPr>
            <p:cNvPr id="32" name="Pentagon 31"/>
            <p:cNvSpPr/>
            <p:nvPr/>
          </p:nvSpPr>
          <p:spPr>
            <a:xfrm rot="10800000" flipH="1">
              <a:off x="832229" y="3372814"/>
              <a:ext cx="620908" cy="242872"/>
            </a:xfrm>
            <a:prstGeom prst="homePlate">
              <a:avLst/>
            </a:prstGeom>
            <a:solidFill>
              <a:srgbClr val="00FFFF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77387" y="3365044"/>
              <a:ext cx="471352" cy="221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en-US" dirty="0"/>
                <a:t>Example 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09519" y="3619787"/>
            <a:ext cx="3408030" cy="377232"/>
            <a:chOff x="952499" y="5709197"/>
            <a:chExt cx="2600527" cy="377232"/>
          </a:xfrm>
        </p:grpSpPr>
        <p:sp>
          <p:nvSpPr>
            <p:cNvPr id="35" name="Rounded Rectangle 34"/>
            <p:cNvSpPr/>
            <p:nvPr/>
          </p:nvSpPr>
          <p:spPr>
            <a:xfrm>
              <a:off x="952499" y="5709197"/>
              <a:ext cx="2583093" cy="377232"/>
            </a:xfrm>
            <a:prstGeom prst="roundRect">
              <a:avLst/>
            </a:prstGeom>
            <a:solidFill>
              <a:srgbClr val="00FFFF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03103" y="5722552"/>
              <a:ext cx="2549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  <a:ea typeface="Cambria Math" pitchFamily="18" charset="0"/>
                </a:rPr>
                <a:t>So, lets take a square number 400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itchFamily="18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30922" y="2904215"/>
            <a:ext cx="1949063" cy="344573"/>
            <a:chOff x="4673458" y="3798427"/>
            <a:chExt cx="1779147" cy="344573"/>
          </a:xfrm>
        </p:grpSpPr>
        <p:sp>
          <p:nvSpPr>
            <p:cNvPr id="40" name="Round Diagonal Corner Rectangle 39"/>
            <p:cNvSpPr/>
            <p:nvPr/>
          </p:nvSpPr>
          <p:spPr>
            <a:xfrm>
              <a:off x="4691162" y="3798427"/>
              <a:ext cx="1686694" cy="344573"/>
            </a:xfrm>
            <a:prstGeom prst="round2DiagRect">
              <a:avLst/>
            </a:prstGeom>
            <a:gradFill flip="none" rotWithShape="1">
              <a:gsLst>
                <a:gs pos="0">
                  <a:srgbClr val="9933FF">
                    <a:shade val="30000"/>
                    <a:satMod val="115000"/>
                  </a:srgbClr>
                </a:gs>
                <a:gs pos="50000">
                  <a:srgbClr val="9933FF">
                    <a:shade val="67500"/>
                    <a:satMod val="115000"/>
                  </a:srgbClr>
                </a:gs>
                <a:gs pos="100000">
                  <a:srgbClr val="9933FF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5715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73458" y="3801018"/>
              <a:ext cx="177914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pitchFamily="34" charset="0"/>
                </a:rPr>
                <a:t>Is it divisible by</a:t>
              </a:r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4284" y="3539991"/>
            <a:ext cx="2606886" cy="749348"/>
            <a:chOff x="3620146" y="3400060"/>
            <a:chExt cx="2606886" cy="619296"/>
          </a:xfrm>
        </p:grpSpPr>
        <p:sp>
          <p:nvSpPr>
            <p:cNvPr id="43" name="Round Diagonal Corner Rectangle 42"/>
            <p:cNvSpPr/>
            <p:nvPr>
              <p:custDataLst>
                <p:tags r:id="rId20"/>
              </p:custDataLst>
            </p:nvPr>
          </p:nvSpPr>
          <p:spPr>
            <a:xfrm>
              <a:off x="3799287" y="3430001"/>
              <a:ext cx="2318322" cy="589355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44" name="Rectangle 43"/>
            <p:cNvSpPr/>
            <p:nvPr>
              <p:custDataLst>
                <p:tags r:id="rId21"/>
              </p:custDataLst>
            </p:nvPr>
          </p:nvSpPr>
          <p:spPr>
            <a:xfrm>
              <a:off x="3620146" y="3400060"/>
              <a:ext cx="2606886" cy="610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 first lets find a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number which is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divisible by 4, 9, and 10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481114" y="3539991"/>
            <a:ext cx="1810056" cy="527317"/>
            <a:chOff x="3856573" y="3554919"/>
            <a:chExt cx="1810056" cy="527317"/>
          </a:xfrm>
        </p:grpSpPr>
        <p:sp>
          <p:nvSpPr>
            <p:cNvPr id="46" name="Round Diagonal Corner Rectangle 45"/>
            <p:cNvSpPr/>
            <p:nvPr>
              <p:custDataLst>
                <p:tags r:id="rId18"/>
              </p:custDataLst>
            </p:nvPr>
          </p:nvSpPr>
          <p:spPr>
            <a:xfrm>
              <a:off x="3856573" y="3596089"/>
              <a:ext cx="1770276" cy="486147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47" name="Rectangle 46"/>
            <p:cNvSpPr/>
            <p:nvPr>
              <p:custDataLst>
                <p:tags r:id="rId19"/>
              </p:custDataLst>
            </p:nvPr>
          </p:nvSpPr>
          <p:spPr>
            <a:xfrm>
              <a:off x="3865647" y="3554919"/>
              <a:ext cx="180098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But, 180 is not a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 perfect square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129145" y="3539991"/>
            <a:ext cx="2162025" cy="861239"/>
            <a:chOff x="3733848" y="3532059"/>
            <a:chExt cx="2162025" cy="861239"/>
          </a:xfrm>
        </p:grpSpPr>
        <p:sp>
          <p:nvSpPr>
            <p:cNvPr id="49" name="Round Diagonal Corner Rectangle 48"/>
            <p:cNvSpPr/>
            <p:nvPr>
              <p:custDataLst>
                <p:tags r:id="rId16"/>
              </p:custDataLst>
            </p:nvPr>
          </p:nvSpPr>
          <p:spPr>
            <a:xfrm>
              <a:off x="3810135" y="3532059"/>
              <a:ext cx="2085738" cy="861239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50" name="Rectangle 49"/>
            <p:cNvSpPr/>
            <p:nvPr>
              <p:custDataLst>
                <p:tags r:id="rId17"/>
              </p:custDataLst>
            </p:nvPr>
          </p:nvSpPr>
          <p:spPr>
            <a:xfrm>
              <a:off x="3733848" y="3604058"/>
              <a:ext cx="216202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66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900 is divisible by each of the number 4, 9 and 10.</a:t>
              </a:r>
              <a:endParaRPr lang="en-US" sz="1400" b="1" dirty="0">
                <a:solidFill>
                  <a:srgbClr val="FF66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090114" y="742950"/>
            <a:ext cx="1613706" cy="2169233"/>
            <a:chOff x="3234099" y="2635686"/>
            <a:chExt cx="2918537" cy="2728894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6"/>
              <a:ext cx="2918537" cy="2728894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3383154" y="2749428"/>
              <a:ext cx="2655486" cy="406131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prstClr val="white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prstClr val="whit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58492" y="1318464"/>
            <a:ext cx="990606" cy="1353176"/>
            <a:chOff x="6159016" y="1859026"/>
            <a:chExt cx="1600199" cy="1690865"/>
          </a:xfrm>
        </p:grpSpPr>
        <p:cxnSp>
          <p:nvCxnSpPr>
            <p:cNvPr id="55" name="Straight Connector 54"/>
            <p:cNvCxnSpPr/>
            <p:nvPr/>
          </p:nvCxnSpPr>
          <p:spPr>
            <a:xfrm flipH="1" flipV="1">
              <a:off x="6631461" y="1859026"/>
              <a:ext cx="11191" cy="1690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159016" y="2102546"/>
              <a:ext cx="1600199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6674553" y="1218713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4,9,10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33887" y="122749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10808" y="1546258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2,9,5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6461393" y="1863170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433887" y="154625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10808" y="187075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1,9,5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6461393" y="2178513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433887" y="187371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36210" y="21975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6461393" y="2511888"/>
            <a:ext cx="9906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 rot="5400000">
            <a:off x="5939434" y="1764100"/>
            <a:ext cx="1309827" cy="303219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10808" y="219756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1,9,1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10808" y="250236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1,1,1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484470" y="1123735"/>
            <a:ext cx="600746" cy="23843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261100" y="1116420"/>
            <a:ext cx="637706" cy="23843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472847" y="1472701"/>
            <a:ext cx="594798" cy="26909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248833" y="1464075"/>
            <a:ext cx="631392" cy="26909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048933" y="1464075"/>
            <a:ext cx="631392" cy="26909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896362" y="311879"/>
            <a:ext cx="4888481" cy="644309"/>
          </a:xfrm>
          <a:prstGeom prst="roundRect">
            <a:avLst/>
          </a:prstGeom>
          <a:solidFill>
            <a:srgbClr val="CC00CC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79" name="Rectangle 78"/>
          <p:cNvSpPr/>
          <p:nvPr>
            <p:custDataLst>
              <p:tags r:id="rId13"/>
            </p:custDataLst>
          </p:nvPr>
        </p:nvSpPr>
        <p:spPr>
          <a:xfrm>
            <a:off x="949090" y="325815"/>
            <a:ext cx="499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smallest square number that is divisible </a:t>
            </a:r>
            <a:endPara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by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each of the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numbers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4, 9 and 10. 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658360" y="325815"/>
            <a:ext cx="12832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divisible</a:t>
            </a:r>
            <a:endParaRPr lang="en-US" sz="1600" b="1" dirty="0">
              <a:solidFill>
                <a:srgbClr val="FFFF00"/>
              </a:solidFill>
              <a:latin typeface="Book Antiqua" panose="02040602050305030304" pitchFamily="18" charset="0"/>
              <a:cs typeface="Arial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762760" y="326165"/>
            <a:ext cx="27919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smallest square number </a:t>
            </a:r>
          </a:p>
        </p:txBody>
      </p:sp>
      <p:sp>
        <p:nvSpPr>
          <p:cNvPr id="82" name="Oval 81"/>
          <p:cNvSpPr/>
          <p:nvPr/>
        </p:nvSpPr>
        <p:spPr>
          <a:xfrm>
            <a:off x="3381235" y="635347"/>
            <a:ext cx="250789" cy="231098"/>
          </a:xfrm>
          <a:prstGeom prst="ellipse">
            <a:avLst/>
          </a:prstGeom>
          <a:solidFill>
            <a:srgbClr val="FFCC99">
              <a:alpha val="54000"/>
            </a:srgb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3988284" y="623485"/>
            <a:ext cx="288276" cy="260406"/>
          </a:xfrm>
          <a:prstGeom prst="ellipse">
            <a:avLst/>
          </a:prstGeom>
          <a:solidFill>
            <a:srgbClr val="FFCC99">
              <a:alpha val="54000"/>
            </a:srgb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3173472" y="639562"/>
            <a:ext cx="250789" cy="231098"/>
          </a:xfrm>
          <a:prstGeom prst="ellipse">
            <a:avLst/>
          </a:prstGeom>
          <a:solidFill>
            <a:srgbClr val="FFCC99">
              <a:alpha val="54000"/>
            </a:srgb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939955" y="569854"/>
            <a:ext cx="40910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by each of </a:t>
            </a:r>
            <a:r>
              <a:rPr lang="en-US" sz="1600" b="1" dirty="0" smtClean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the numbers 4</a:t>
            </a:r>
            <a:r>
              <a:rPr lang="en-US" sz="1600" b="1" dirty="0">
                <a:solidFill>
                  <a:srgbClr val="FFFF00"/>
                </a:solidFill>
                <a:latin typeface="Book Antiqua" panose="02040602050305030304" pitchFamily="18" charset="0"/>
                <a:cs typeface="Arial" charset="0"/>
              </a:rPr>
              <a:t>, 9 and 10. </a:t>
            </a:r>
          </a:p>
        </p:txBody>
      </p:sp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341" y="667952"/>
            <a:ext cx="156575" cy="15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 rotWithShape="1"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7822" b="100000" l="16505" r="980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53" t="9348"/>
          <a:stretch/>
        </p:blipFill>
        <p:spPr bwMode="auto">
          <a:xfrm>
            <a:off x="3988284" y="625672"/>
            <a:ext cx="261171" cy="2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 rotWithShape="1"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17822" b="100000" l="16505" r="980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53" t="9348"/>
          <a:stretch/>
        </p:blipFill>
        <p:spPr bwMode="auto">
          <a:xfrm>
            <a:off x="3173472" y="621943"/>
            <a:ext cx="261171" cy="24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9" name="Group 88"/>
          <p:cNvGrpSpPr/>
          <p:nvPr/>
        </p:nvGrpSpPr>
        <p:grpSpPr>
          <a:xfrm>
            <a:off x="824940" y="3539991"/>
            <a:ext cx="2466230" cy="819440"/>
            <a:chOff x="1936449" y="2145393"/>
            <a:chExt cx="2466230" cy="819440"/>
          </a:xfrm>
        </p:grpSpPr>
        <p:grpSp>
          <p:nvGrpSpPr>
            <p:cNvPr id="90" name="Group 89"/>
            <p:cNvGrpSpPr/>
            <p:nvPr/>
          </p:nvGrpSpPr>
          <p:grpSpPr>
            <a:xfrm>
              <a:off x="1936449" y="2145393"/>
              <a:ext cx="2466230" cy="819440"/>
              <a:chOff x="3570322" y="3493926"/>
              <a:chExt cx="2466230" cy="819440"/>
            </a:xfrm>
          </p:grpSpPr>
          <p:sp>
            <p:nvSpPr>
              <p:cNvPr id="92" name="Round Diagonal Corner Rectangle 91"/>
              <p:cNvSpPr/>
              <p:nvPr>
                <p:custDataLst>
                  <p:tags r:id="rId14"/>
                </p:custDataLst>
              </p:nvPr>
            </p:nvSpPr>
            <p:spPr>
              <a:xfrm>
                <a:off x="3570322" y="3493926"/>
                <a:ext cx="2466230" cy="819440"/>
              </a:xfrm>
              <a:prstGeom prst="round2DiagRect">
                <a:avLst/>
              </a:prstGeom>
              <a:solidFill>
                <a:srgbClr val="FFFF99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93" name="Rectangle 92"/>
              <p:cNvSpPr/>
              <p:nvPr>
                <p:custDataLst>
                  <p:tags r:id="rId15"/>
                </p:custDataLst>
              </p:nvPr>
            </p:nvSpPr>
            <p:spPr>
              <a:xfrm>
                <a:off x="4033047" y="3514288"/>
                <a:ext cx="1999781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FF669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What are we supposed to find in the question?</a:t>
                </a:r>
              </a:p>
            </p:txBody>
          </p:sp>
        </p:grpSp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4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2234212"/>
              <a:ext cx="452161" cy="585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4" name="Rounded Rectangle 93"/>
          <p:cNvSpPr/>
          <p:nvPr/>
        </p:nvSpPr>
        <p:spPr>
          <a:xfrm>
            <a:off x="1171216" y="3539991"/>
            <a:ext cx="2119954" cy="511499"/>
          </a:xfrm>
          <a:prstGeom prst="roundRect">
            <a:avLst/>
          </a:prstGeom>
          <a:solidFill>
            <a:srgbClr val="FFFF9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 us make pairs of same number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170436" y="439343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5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5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7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4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1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8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 animBg="1"/>
      <p:bldP spid="12" grpId="0" animBg="1"/>
      <p:bldP spid="13" grpId="0"/>
      <p:bldP spid="14" grpId="0"/>
      <p:bldP spid="18" grpId="0"/>
      <p:bldP spid="19" grpId="0"/>
      <p:bldP spid="20" grpId="0"/>
      <p:bldP spid="24" grpId="0"/>
      <p:bldP spid="57" grpId="0"/>
      <p:bldP spid="57" grpId="1"/>
      <p:bldP spid="58" grpId="0"/>
      <p:bldP spid="58" grpId="1"/>
      <p:bldP spid="59" grpId="0"/>
      <p:bldP spid="59" grpId="1"/>
      <p:bldP spid="61" grpId="0"/>
      <p:bldP spid="61" grpId="1"/>
      <p:bldP spid="62" grpId="0"/>
      <p:bldP spid="62" grpId="1"/>
      <p:bldP spid="64" grpId="0"/>
      <p:bldP spid="64" grpId="1"/>
      <p:bldP spid="65" grpId="0"/>
      <p:bldP spid="65" grpId="1"/>
      <p:bldP spid="67" grpId="0" animBg="1"/>
      <p:bldP spid="67" grpId="1" animBg="1"/>
      <p:bldP spid="67" grpId="2" animBg="1"/>
      <p:bldP spid="67" grpId="3" animBg="1"/>
      <p:bldP spid="68" grpId="0"/>
      <p:bldP spid="68" grpId="1"/>
      <p:bldP spid="69" grpId="0"/>
      <p:bldP spid="69" grpId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80" grpId="0"/>
      <p:bldP spid="81" grpId="0"/>
      <p:bldP spid="82" grpId="0" animBg="1"/>
      <p:bldP spid="83" grpId="0" animBg="1"/>
      <p:bldP spid="84" grpId="0" animBg="1"/>
      <p:bldP spid="85" grpId="0"/>
      <p:bldP spid="94" grpId="0" animBg="1"/>
      <p:bldP spid="94" grpId="1" animBg="1"/>
      <p:bldP spid="9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/>
          <p:cNvSpPr/>
          <p:nvPr/>
        </p:nvSpPr>
        <p:spPr>
          <a:xfrm>
            <a:off x="887286" y="311879"/>
            <a:ext cx="5794902" cy="659135"/>
          </a:xfrm>
          <a:prstGeom prst="roundRect">
            <a:avLst/>
          </a:prstGeom>
          <a:solidFill>
            <a:srgbClr val="CC00CC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5" name="Rounded Rectangle 4"/>
          <p:cNvSpPr/>
          <p:nvPr>
            <p:custDataLst>
              <p:tags r:id="rId1"/>
            </p:custDataLst>
          </p:nvPr>
        </p:nvSpPr>
        <p:spPr>
          <a:xfrm>
            <a:off x="3544139" y="1317743"/>
            <a:ext cx="5053761" cy="788826"/>
          </a:xfrm>
          <a:prstGeom prst="roundRect">
            <a:avLst>
              <a:gd name="adj" fmla="val 7375"/>
            </a:avLst>
          </a:prstGeom>
          <a:solidFill>
            <a:srgbClr val="CACEC0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lt1"/>
              </a:solidFill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/>
          <p:cNvSpPr/>
          <p:nvPr>
            <p:custDataLst>
              <p:tags r:id="rId2"/>
            </p:custDataLst>
          </p:nvPr>
        </p:nvSpPr>
        <p:spPr>
          <a:xfrm>
            <a:off x="506287" y="1058496"/>
            <a:ext cx="636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21" name="Rectangle 20"/>
          <p:cNvSpPr/>
          <p:nvPr>
            <p:custDataLst>
              <p:tags r:id="rId3"/>
            </p:custDataLst>
          </p:nvPr>
        </p:nvSpPr>
        <p:spPr>
          <a:xfrm>
            <a:off x="464923" y="1396098"/>
            <a:ext cx="3116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 smallest number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divisible by 8, 15, and 20 is their LCM.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1" name="Rectangle 80"/>
          <p:cNvSpPr/>
          <p:nvPr>
            <p:custDataLst>
              <p:tags r:id="rId4"/>
            </p:custDataLst>
          </p:nvPr>
        </p:nvSpPr>
        <p:spPr>
          <a:xfrm>
            <a:off x="464924" y="2145725"/>
            <a:ext cx="3535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Since, LCM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of 8, 15, and 20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2 × 2 × 2 × 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5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>
            <p:custDataLst>
              <p:tags r:id="rId5"/>
            </p:custDataLst>
          </p:nvPr>
        </p:nvSpPr>
        <p:spPr>
          <a:xfrm>
            <a:off x="464924" y="2631054"/>
            <a:ext cx="3230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  <a:sym typeface="Symbol"/>
              </a:rPr>
              <a:t>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3600 is a perfect square.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6" name="Rounded Rectangle 95"/>
          <p:cNvSpPr/>
          <p:nvPr>
            <p:custDataLst>
              <p:tags r:id="rId6"/>
            </p:custDataLst>
          </p:nvPr>
        </p:nvSpPr>
        <p:spPr>
          <a:xfrm>
            <a:off x="1207193" y="2997289"/>
            <a:ext cx="2705066" cy="646986"/>
          </a:xfrm>
          <a:prstGeom prst="roundRect">
            <a:avLst/>
          </a:prstGeom>
          <a:solidFill>
            <a:srgbClr val="FFFF9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Symbol"/>
              </a:rPr>
              <a:t>  Thus, the required number 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= 3600.</a:t>
            </a:r>
          </a:p>
        </p:txBody>
      </p:sp>
      <p:sp>
        <p:nvSpPr>
          <p:cNvPr id="53" name="Oval 52"/>
          <p:cNvSpPr/>
          <p:nvPr/>
        </p:nvSpPr>
        <p:spPr>
          <a:xfrm>
            <a:off x="6281741" y="1483981"/>
            <a:ext cx="243641" cy="24508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54" name="TextBox 53"/>
          <p:cNvSpPr txBox="1"/>
          <p:nvPr>
            <p:custDataLst>
              <p:tags r:id="rId7"/>
            </p:custDataLst>
          </p:nvPr>
        </p:nvSpPr>
        <p:spPr>
          <a:xfrm>
            <a:off x="3505200" y="1431925"/>
            <a:ext cx="686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8" name="TextBox 57"/>
          <p:cNvSpPr txBox="1"/>
          <p:nvPr>
            <p:custDataLst>
              <p:tags r:id="rId8"/>
            </p:custDataLst>
          </p:nvPr>
        </p:nvSpPr>
        <p:spPr>
          <a:xfrm>
            <a:off x="4746023" y="1803400"/>
            <a:ext cx="4009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3600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445485" y="2961830"/>
            <a:ext cx="2520881" cy="773865"/>
            <a:chOff x="3646897" y="3484844"/>
            <a:chExt cx="2476260" cy="716254"/>
          </a:xfrm>
        </p:grpSpPr>
        <p:sp>
          <p:nvSpPr>
            <p:cNvPr id="60" name="Round Diagonal Corner Rectangle 59"/>
            <p:cNvSpPr/>
            <p:nvPr>
              <p:custDataLst>
                <p:tags r:id="rId32"/>
              </p:custDataLst>
            </p:nvPr>
          </p:nvSpPr>
          <p:spPr>
            <a:xfrm>
              <a:off x="3739638" y="3484844"/>
              <a:ext cx="2300147" cy="716254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61" name="Rectangle 60"/>
            <p:cNvSpPr/>
            <p:nvPr>
              <p:custDataLst>
                <p:tags r:id="rId33"/>
              </p:custDataLst>
            </p:nvPr>
          </p:nvSpPr>
          <p:spPr>
            <a:xfrm>
              <a:off x="3646897" y="3490976"/>
              <a:ext cx="2476260" cy="683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  <a:sym typeface="Symbol"/>
                </a:rPr>
                <a:t> </a:t>
              </a:r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To make 120  a perfect square multiply by 2, 3, and 5.</a:t>
              </a:r>
              <a:endParaRPr lang="en-US" sz="14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65" name="TextBox 64"/>
          <p:cNvSpPr txBox="1"/>
          <p:nvPr>
            <p:custDataLst>
              <p:tags r:id="rId9"/>
            </p:custDataLst>
          </p:nvPr>
        </p:nvSpPr>
        <p:spPr>
          <a:xfrm>
            <a:off x="4038664" y="1431925"/>
            <a:ext cx="56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6" name="TextBox 65"/>
          <p:cNvSpPr txBox="1"/>
          <p:nvPr>
            <p:custDataLst>
              <p:tags r:id="rId10"/>
            </p:custDataLst>
          </p:nvPr>
        </p:nvSpPr>
        <p:spPr>
          <a:xfrm>
            <a:off x="7258052" y="1428750"/>
            <a:ext cx="532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523688" y="1743278"/>
            <a:ext cx="555147" cy="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306804" y="1743278"/>
            <a:ext cx="555147" cy="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077851" y="1743278"/>
            <a:ext cx="577688" cy="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>
            <p:custDataLst>
              <p:tags r:id="rId11"/>
            </p:custDataLst>
          </p:nvPr>
        </p:nvSpPr>
        <p:spPr>
          <a:xfrm>
            <a:off x="4450112" y="1431925"/>
            <a:ext cx="56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</a:t>
            </a:r>
          </a:p>
        </p:txBody>
      </p:sp>
      <p:sp>
        <p:nvSpPr>
          <p:cNvPr id="74" name="TextBox 73"/>
          <p:cNvSpPr txBox="1"/>
          <p:nvPr>
            <p:custDataLst>
              <p:tags r:id="rId12"/>
            </p:custDataLst>
          </p:nvPr>
        </p:nvSpPr>
        <p:spPr>
          <a:xfrm>
            <a:off x="4861560" y="1431925"/>
            <a:ext cx="56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5" name="TextBox 74"/>
          <p:cNvSpPr txBox="1"/>
          <p:nvPr>
            <p:custDataLst>
              <p:tags r:id="rId13"/>
            </p:custDataLst>
          </p:nvPr>
        </p:nvSpPr>
        <p:spPr>
          <a:xfrm>
            <a:off x="7635240" y="1428750"/>
            <a:ext cx="532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6" name="TextBox 75"/>
          <p:cNvSpPr txBox="1"/>
          <p:nvPr>
            <p:custDataLst>
              <p:tags r:id="rId14"/>
            </p:custDataLst>
          </p:nvPr>
        </p:nvSpPr>
        <p:spPr>
          <a:xfrm>
            <a:off x="8054340" y="1428750"/>
            <a:ext cx="532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× 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665808" y="1483981"/>
            <a:ext cx="243641" cy="245087"/>
          </a:xfrm>
          <a:prstGeom prst="ellips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7061115" y="1483981"/>
            <a:ext cx="243641" cy="24508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4" name="TextBox 63"/>
          <p:cNvSpPr txBox="1"/>
          <p:nvPr>
            <p:custDataLst>
              <p:tags r:id="rId15"/>
            </p:custDataLst>
          </p:nvPr>
        </p:nvSpPr>
        <p:spPr>
          <a:xfrm>
            <a:off x="5257800" y="1431925"/>
            <a:ext cx="2372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= 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2 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×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 × 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7955751" y="1743278"/>
            <a:ext cx="577688" cy="9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>
            <p:custDataLst>
              <p:tags r:id="rId16"/>
            </p:custDataLst>
          </p:nvPr>
        </p:nvSpPr>
        <p:spPr>
          <a:xfrm>
            <a:off x="2616198" y="2385616"/>
            <a:ext cx="960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 120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445485" y="2961830"/>
            <a:ext cx="2162025" cy="568549"/>
            <a:chOff x="3654690" y="3576167"/>
            <a:chExt cx="2162025" cy="568549"/>
          </a:xfrm>
        </p:grpSpPr>
        <p:sp>
          <p:nvSpPr>
            <p:cNvPr id="83" name="Round Diagonal Corner Rectangle 82"/>
            <p:cNvSpPr/>
            <p:nvPr>
              <p:custDataLst>
                <p:tags r:id="rId30"/>
              </p:custDataLst>
            </p:nvPr>
          </p:nvSpPr>
          <p:spPr>
            <a:xfrm>
              <a:off x="3841986" y="3576167"/>
              <a:ext cx="1790779" cy="568549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85" name="Rectangle 84"/>
            <p:cNvSpPr/>
            <p:nvPr>
              <p:custDataLst>
                <p:tags r:id="rId31"/>
              </p:custDataLst>
            </p:nvPr>
          </p:nvSpPr>
          <p:spPr>
            <a:xfrm>
              <a:off x="3654690" y="3601219"/>
              <a:ext cx="21620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FFCC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But, 120 is not a perfect square</a:t>
              </a:r>
              <a:endParaRPr lang="en-US" sz="1400" b="1" dirty="0">
                <a:solidFill>
                  <a:srgbClr val="FFCC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445485" y="2961830"/>
            <a:ext cx="2162025" cy="604471"/>
            <a:chOff x="3733848" y="3585004"/>
            <a:chExt cx="2162025" cy="604471"/>
          </a:xfrm>
        </p:grpSpPr>
        <p:sp>
          <p:nvSpPr>
            <p:cNvPr id="87" name="Round Diagonal Corner Rectangle 86"/>
            <p:cNvSpPr/>
            <p:nvPr>
              <p:custDataLst>
                <p:tags r:id="rId28"/>
              </p:custDataLst>
            </p:nvPr>
          </p:nvSpPr>
          <p:spPr>
            <a:xfrm>
              <a:off x="3755422" y="3585004"/>
              <a:ext cx="2099829" cy="604471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88" name="Rectangle 87"/>
            <p:cNvSpPr/>
            <p:nvPr>
              <p:custDataLst>
                <p:tags r:id="rId29"/>
              </p:custDataLst>
            </p:nvPr>
          </p:nvSpPr>
          <p:spPr>
            <a:xfrm>
              <a:off x="3733848" y="3617077"/>
              <a:ext cx="21620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All the prime factors of 3600 are paired</a:t>
              </a:r>
              <a:endParaRPr lang="en-US" sz="14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777314" y="2940534"/>
            <a:ext cx="1477669" cy="647062"/>
            <a:chOff x="4174001" y="3499155"/>
            <a:chExt cx="1787979" cy="782945"/>
          </a:xfrm>
        </p:grpSpPr>
        <p:sp>
          <p:nvSpPr>
            <p:cNvPr id="90" name="Round Diagonal Corner Rectangle 89"/>
            <p:cNvSpPr/>
            <p:nvPr>
              <p:custDataLst>
                <p:tags r:id="rId26"/>
              </p:custDataLst>
            </p:nvPr>
          </p:nvSpPr>
          <p:spPr>
            <a:xfrm>
              <a:off x="4174001" y="3499155"/>
              <a:ext cx="1787979" cy="782945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91" name="Rectangle 90"/>
            <p:cNvSpPr/>
            <p:nvPr>
              <p:custDataLst>
                <p:tags r:id="rId27"/>
              </p:custDataLst>
            </p:nvPr>
          </p:nvSpPr>
          <p:spPr>
            <a:xfrm>
              <a:off x="4176529" y="3581586"/>
              <a:ext cx="1719764" cy="633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let’s find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the LCM</a:t>
              </a:r>
              <a:endParaRPr lang="en-US" sz="14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445485" y="2961830"/>
            <a:ext cx="2162025" cy="523221"/>
            <a:chOff x="3692790" y="3482010"/>
            <a:chExt cx="2162025" cy="523221"/>
          </a:xfrm>
        </p:grpSpPr>
        <p:sp>
          <p:nvSpPr>
            <p:cNvPr id="71" name="Round Diagonal Corner Rectangle 70"/>
            <p:cNvSpPr/>
            <p:nvPr>
              <p:custDataLst>
                <p:tags r:id="rId24"/>
              </p:custDataLst>
            </p:nvPr>
          </p:nvSpPr>
          <p:spPr>
            <a:xfrm>
              <a:off x="3835758" y="3492879"/>
              <a:ext cx="1939157" cy="512352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72" name="Rectangle 71"/>
            <p:cNvSpPr/>
            <p:nvPr>
              <p:custDataLst>
                <p:tags r:id="rId25"/>
              </p:custDataLst>
            </p:nvPr>
          </p:nvSpPr>
          <p:spPr>
            <a:xfrm>
              <a:off x="3692790" y="3482010"/>
              <a:ext cx="21620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now the perfect square is 3600.</a:t>
              </a:r>
              <a:endParaRPr lang="en-US" sz="14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194180" y="2915794"/>
            <a:ext cx="2810472" cy="817245"/>
            <a:chOff x="1783552" y="2057400"/>
            <a:chExt cx="2810472" cy="817245"/>
          </a:xfrm>
        </p:grpSpPr>
        <p:grpSp>
          <p:nvGrpSpPr>
            <p:cNvPr id="73" name="Group 72"/>
            <p:cNvGrpSpPr/>
            <p:nvPr/>
          </p:nvGrpSpPr>
          <p:grpSpPr>
            <a:xfrm>
              <a:off x="1783552" y="2057400"/>
              <a:ext cx="2810472" cy="817245"/>
              <a:chOff x="3417425" y="3405933"/>
              <a:chExt cx="2810472" cy="817245"/>
            </a:xfrm>
          </p:grpSpPr>
          <p:sp>
            <p:nvSpPr>
              <p:cNvPr id="93" name="Cloud Callout 92"/>
              <p:cNvSpPr/>
              <p:nvPr>
                <p:custDataLst>
                  <p:tags r:id="rId22"/>
                </p:custDataLst>
              </p:nvPr>
            </p:nvSpPr>
            <p:spPr>
              <a:xfrm>
                <a:off x="3417425" y="3415335"/>
                <a:ext cx="2794872" cy="807843"/>
              </a:xfrm>
              <a:prstGeom prst="round2DiagRect">
                <a:avLst/>
              </a:prstGeom>
              <a:solidFill>
                <a:srgbClr val="FFFF99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endParaRPr>
              </a:p>
            </p:txBody>
          </p:sp>
          <p:sp>
            <p:nvSpPr>
              <p:cNvPr id="94" name="Rectangle 93"/>
              <p:cNvSpPr/>
              <p:nvPr>
                <p:custDataLst>
                  <p:tags r:id="rId23"/>
                </p:custDataLst>
              </p:nvPr>
            </p:nvSpPr>
            <p:spPr>
              <a:xfrm>
                <a:off x="3885417" y="3405933"/>
                <a:ext cx="2342480" cy="817245"/>
              </a:xfrm>
              <a:prstGeom prst="round2Diag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itchFamily="18" charset="0"/>
                    <a:ea typeface="Cambria Math" pitchFamily="18" charset="0"/>
                    <a:cs typeface="Arial" charset="0"/>
                  </a:rPr>
                  <a:t>What are we supposed to find in the question?</a:t>
                </a:r>
                <a:endPara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endParaRPr>
              </a:p>
            </p:txBody>
          </p:sp>
        </p:grpSp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525" y="2234212"/>
              <a:ext cx="452161" cy="585188"/>
            </a:xfrm>
            <a:prstGeom prst="round2Diag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5" name="Group 114"/>
          <p:cNvGrpSpPr/>
          <p:nvPr/>
        </p:nvGrpSpPr>
        <p:grpSpPr>
          <a:xfrm>
            <a:off x="1445485" y="2961830"/>
            <a:ext cx="2547880" cy="771209"/>
            <a:chOff x="3538528" y="3600542"/>
            <a:chExt cx="2547880" cy="579421"/>
          </a:xfrm>
        </p:grpSpPr>
        <p:sp>
          <p:nvSpPr>
            <p:cNvPr id="116" name="Round Diagonal Corner Rectangle 115"/>
            <p:cNvSpPr/>
            <p:nvPr>
              <p:custDataLst>
                <p:tags r:id="rId20"/>
              </p:custDataLst>
            </p:nvPr>
          </p:nvSpPr>
          <p:spPr>
            <a:xfrm>
              <a:off x="3659955" y="3600542"/>
              <a:ext cx="2309812" cy="579421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17" name="Rectangle 116"/>
            <p:cNvSpPr/>
            <p:nvPr>
              <p:custDataLst>
                <p:tags r:id="rId21"/>
              </p:custDataLst>
            </p:nvPr>
          </p:nvSpPr>
          <p:spPr>
            <a:xfrm>
              <a:off x="3538528" y="3610801"/>
              <a:ext cx="2547880" cy="554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So, 3600 is divisible by each of the number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 8, 15 and 20. </a:t>
              </a:r>
              <a:endParaRPr lang="en-US" sz="14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6977438" y="695934"/>
            <a:ext cx="1613706" cy="1745542"/>
            <a:chOff x="3234099" y="2635687"/>
            <a:chExt cx="2918537" cy="2195891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099" y="2635687"/>
              <a:ext cx="2918537" cy="2195891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3383154" y="2749428"/>
              <a:ext cx="2655486" cy="464619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Arial" pitchFamily="34" charset="0"/>
                </a:rPr>
                <a:t>Rough work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7244216" y="1233347"/>
            <a:ext cx="1179576" cy="1048376"/>
            <a:chOff x="6128242" y="1859026"/>
            <a:chExt cx="1905456" cy="1310001"/>
          </a:xfrm>
        </p:grpSpPr>
        <p:cxnSp>
          <p:nvCxnSpPr>
            <p:cNvPr id="125" name="Straight Connector 124"/>
            <p:cNvCxnSpPr/>
            <p:nvPr/>
          </p:nvCxnSpPr>
          <p:spPr>
            <a:xfrm flipH="1" flipV="1">
              <a:off x="6631462" y="1859026"/>
              <a:ext cx="5596" cy="13100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128242" y="2102546"/>
              <a:ext cx="1905456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7" name="TextBox 126"/>
          <p:cNvSpPr txBox="1"/>
          <p:nvPr/>
        </p:nvSpPr>
        <p:spPr>
          <a:xfrm>
            <a:off x="7490461" y="1133596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8,15,20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167938" y="114237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490461" y="1461141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4,15,10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7233833" y="1778053"/>
            <a:ext cx="1175008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167938" y="146114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626717" y="1785642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2,15,6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>
            <a:off x="7233833" y="2102921"/>
            <a:ext cx="1175008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7167938" y="178859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37" name="Rounded Rectangle 136"/>
          <p:cNvSpPr/>
          <p:nvPr/>
        </p:nvSpPr>
        <p:spPr>
          <a:xfrm rot="5400000">
            <a:off x="6808481" y="1529195"/>
            <a:ext cx="1039835" cy="275654"/>
          </a:xfrm>
          <a:prstGeom prst="roundRect">
            <a:avLst/>
          </a:prstGeom>
          <a:noFill/>
          <a:ln w="19050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762972" y="2064821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2,3,1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3" name="Rectangle 112"/>
          <p:cNvSpPr/>
          <p:nvPr>
            <p:custDataLst>
              <p:tags r:id="rId17"/>
            </p:custDataLst>
          </p:nvPr>
        </p:nvSpPr>
        <p:spPr>
          <a:xfrm>
            <a:off x="949089" y="325815"/>
            <a:ext cx="6233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smallest square number that is divisible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by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each of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the numbers 8, 15 and 20.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771968" y="325815"/>
            <a:ext cx="27919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smallest square number 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266238" y="325815"/>
            <a:ext cx="19166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divisible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by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46033" y="565000"/>
            <a:ext cx="41126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each of the numbers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8, 15 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and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20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. 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445485" y="2961830"/>
            <a:ext cx="2162025" cy="738664"/>
            <a:chOff x="3654690" y="3508082"/>
            <a:chExt cx="2162025" cy="738664"/>
          </a:xfrm>
        </p:grpSpPr>
        <p:sp>
          <p:nvSpPr>
            <p:cNvPr id="51" name="Round Diagonal Corner Rectangle 50"/>
            <p:cNvSpPr/>
            <p:nvPr>
              <p:custDataLst>
                <p:tags r:id="rId18"/>
              </p:custDataLst>
            </p:nvPr>
          </p:nvSpPr>
          <p:spPr>
            <a:xfrm>
              <a:off x="3698272" y="3533132"/>
              <a:ext cx="2099829" cy="711768"/>
            </a:xfrm>
            <a:prstGeom prst="round2DiagRect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52" name="Rectangle 51"/>
            <p:cNvSpPr/>
            <p:nvPr>
              <p:custDataLst>
                <p:tags r:id="rId19"/>
              </p:custDataLst>
            </p:nvPr>
          </p:nvSpPr>
          <p:spPr>
            <a:xfrm>
              <a:off x="3654690" y="3508082"/>
              <a:ext cx="216202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Since</a:t>
              </a:r>
              <a:r>
                <a:rPr lang="en-US" sz="1400" b="1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ea typeface="Cambria Math" pitchFamily="18" charset="0"/>
                  <a:cs typeface="Arial" charset="0"/>
                </a:rPr>
                <a:t>, the prime factor 2, 3, and 5 has no pair.</a:t>
              </a:r>
              <a:endParaRPr lang="en-US" sz="14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218509" y="431351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54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35" presetClass="emph" presetSubtype="0" repeatCount="44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5" grpId="0" animBg="1"/>
      <p:bldP spid="8" grpId="0"/>
      <p:bldP spid="21" grpId="0"/>
      <p:bldP spid="81" grpId="0"/>
      <p:bldP spid="84" grpId="0"/>
      <p:bldP spid="96" grpId="0" animBg="1"/>
      <p:bldP spid="53" grpId="0" animBg="1"/>
      <p:bldP spid="53" grpId="1" animBg="1"/>
      <p:bldP spid="54" grpId="0"/>
      <p:bldP spid="58" grpId="0"/>
      <p:bldP spid="65" grpId="0"/>
      <p:bldP spid="66" grpId="0"/>
      <p:bldP spid="63" grpId="0"/>
      <p:bldP spid="74" grpId="0"/>
      <p:bldP spid="75" grpId="0"/>
      <p:bldP spid="76" grpId="0"/>
      <p:bldP spid="77" grpId="0" animBg="1"/>
      <p:bldP spid="77" grpId="1" animBg="1"/>
      <p:bldP spid="78" grpId="0" animBg="1"/>
      <p:bldP spid="78" grpId="1" animBg="1"/>
      <p:bldP spid="64" grpId="0"/>
      <p:bldP spid="80" grpId="0"/>
      <p:bldP spid="127" grpId="0"/>
      <p:bldP spid="127" grpId="1"/>
      <p:bldP spid="128" grpId="0"/>
      <p:bldP spid="128" grpId="1"/>
      <p:bldP spid="129" grpId="0"/>
      <p:bldP spid="129" grpId="1"/>
      <p:bldP spid="131" grpId="0"/>
      <p:bldP spid="131" grpId="1"/>
      <p:bldP spid="132" grpId="0"/>
      <p:bldP spid="132" grpId="1"/>
      <p:bldP spid="134" grpId="0"/>
      <p:bldP spid="134" grpId="1"/>
      <p:bldP spid="137" grpId="0" animBg="1"/>
      <p:bldP spid="137" grpId="1" animBg="1"/>
      <p:bldP spid="137" grpId="2" animBg="1"/>
      <p:bldP spid="137" grpId="3" animBg="1"/>
      <p:bldP spid="138" grpId="0"/>
      <p:bldP spid="138" grpId="1"/>
      <p:bldP spid="95" grpId="0"/>
      <p:bldP spid="102" grpId="0"/>
      <p:bldP spid="103" grpId="0"/>
      <p:bldP spid="9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Diagonal Corner Rectangle 3"/>
          <p:cNvSpPr/>
          <p:nvPr/>
        </p:nvSpPr>
        <p:spPr>
          <a:xfrm>
            <a:off x="533400" y="320411"/>
            <a:ext cx="5257800" cy="2088998"/>
          </a:xfrm>
          <a:prstGeom prst="snip2DiagRect">
            <a:avLst>
              <a:gd name="adj1" fmla="val 0"/>
              <a:gd name="adj2" fmla="val 22927"/>
            </a:avLst>
          </a:prstGeom>
          <a:solidFill>
            <a:srgbClr val="0D8118"/>
          </a:solidFill>
          <a:ln w="76200">
            <a:solidFill>
              <a:schemeClr val="accent6">
                <a:lumMod val="50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  <a:softEdge rad="635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847" y="219492"/>
            <a:ext cx="5035353" cy="212365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FFFF00"/>
                </a:solidFill>
                <a:latin typeface="Bookman Old Style" panose="02050604050505020204" pitchFamily="18" charset="0"/>
                <a:cs typeface="Arial" charset="0"/>
              </a:rPr>
              <a:t>Square root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 by </a:t>
            </a:r>
            <a:endParaRPr lang="en-US" sz="4400" b="1" dirty="0">
              <a:solidFill>
                <a:srgbClr val="FFFF00"/>
              </a:solidFill>
              <a:latin typeface="Bookman Old Style" pitchFamily="18" charset="0"/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D</a:t>
            </a:r>
            <a:r>
              <a:rPr lang="en-US" sz="4400" b="1" dirty="0" smtClean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ivision </a:t>
            </a:r>
            <a:r>
              <a:rPr lang="en-US" sz="4400" b="1" dirty="0">
                <a:solidFill>
                  <a:srgbClr val="FFFF00"/>
                </a:solidFill>
                <a:latin typeface="Bookman Old Style" pitchFamily="18" charset="0"/>
                <a:cs typeface="Arial" charset="0"/>
              </a:rPr>
              <a:t>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1838763" y="3019842"/>
            <a:ext cx="3796232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rgbClr val="C00000"/>
                </a:solidFill>
                <a:latin typeface="Bookman Old Style" pitchFamily="18" charset="0"/>
                <a:cs typeface="Arial" charset="0"/>
              </a:rPr>
              <a:t>Exercise 6.4</a:t>
            </a:r>
            <a:endParaRPr lang="en-US" sz="4400" b="1" dirty="0">
              <a:solidFill>
                <a:srgbClr val="C00000"/>
              </a:solidFill>
              <a:latin typeface="Bookman Old Style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/>
          <p:cNvSpPr/>
          <p:nvPr>
            <p:custDataLst>
              <p:tags r:id="rId1"/>
            </p:custDataLst>
          </p:nvPr>
        </p:nvSpPr>
        <p:spPr>
          <a:xfrm>
            <a:off x="509650" y="718021"/>
            <a:ext cx="49703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endParaRPr lang="en-US" sz="1600" b="1" dirty="0" smtClean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rPr>
              <a:t>  	</a:t>
            </a:r>
            <a:endParaRPr lang="en-US" sz="1600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0" name="Rectangle 99"/>
          <p:cNvSpPr/>
          <p:nvPr>
            <p:custDataLst>
              <p:tags r:id="rId2"/>
            </p:custDataLst>
          </p:nvPr>
        </p:nvSpPr>
        <p:spPr>
          <a:xfrm>
            <a:off x="509650" y="1123167"/>
            <a:ext cx="80945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endParaRPr lang="en-US" sz="1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2.	Put a horizontal line over the digits to understand them even better.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1" name="Rectangle 100"/>
          <p:cNvSpPr/>
          <p:nvPr>
            <p:custDataLst>
              <p:tags r:id="rId3"/>
            </p:custDataLst>
          </p:nvPr>
        </p:nvSpPr>
        <p:spPr>
          <a:xfrm>
            <a:off x="509650" y="1630574"/>
            <a:ext cx="80945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endParaRPr lang="en-US" sz="1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While solving </a:t>
            </a:r>
            <a:r>
              <a:rPr lang="en-US" sz="1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division,In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this case 17 is the first set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    64 will be the second. 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4" name="Rectangle 103"/>
          <p:cNvSpPr/>
          <p:nvPr>
            <p:custDataLst>
              <p:tags r:id="rId4"/>
            </p:custDataLst>
          </p:nvPr>
        </p:nvSpPr>
        <p:spPr>
          <a:xfrm>
            <a:off x="509650" y="2278423"/>
            <a:ext cx="52410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1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AutoNum type="arabicPeriod" startAt="4"/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Now find a whole number whose square is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    equal to or less than the first set.  	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1753231" y="1377248"/>
            <a:ext cx="3270809" cy="795395"/>
            <a:chOff x="4086803" y="5311272"/>
            <a:chExt cx="3352050" cy="675319"/>
          </a:xfrm>
        </p:grpSpPr>
        <p:sp>
          <p:nvSpPr>
            <p:cNvPr id="106" name="Rounded Rectangle 105"/>
            <p:cNvSpPr/>
            <p:nvPr>
              <p:custDataLst>
                <p:tags r:id="rId60"/>
              </p:custDataLst>
            </p:nvPr>
          </p:nvSpPr>
          <p:spPr>
            <a:xfrm>
              <a:off x="4086803" y="5311272"/>
              <a:ext cx="3352050" cy="675319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  <a:p>
              <a:pPr algn="ctr"/>
              <a:r>
                <a:rPr lang="en-US" sz="1600" b="1" dirty="0">
                  <a:solidFill>
                    <a:srgbClr val="99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Follow these steps to find.</a:t>
              </a:r>
            </a:p>
            <a:p>
              <a:pPr algn="ctr"/>
              <a:r>
                <a:rPr lang="en-US" sz="1600" b="1" dirty="0">
                  <a:solidFill>
                    <a:srgbClr val="99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By division method.</a:t>
              </a:r>
            </a:p>
            <a:p>
              <a:pPr algn="ctr"/>
              <a:endPara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pic>
          <p:nvPicPr>
            <p:cNvPr id="107" name="Picture 4" descr="D:\MJ\ROBOMATE\Rashmi mam\1194998809572155811math_sqrt.svg.png"/>
            <p:cNvPicPr>
              <a:picLocks noChangeAspect="1" noChangeArrowheads="1"/>
            </p:cNvPicPr>
            <p:nvPr/>
          </p:nvPicPr>
          <p:blipFill rotWithShape="1"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0"/>
            <a:stretch/>
          </p:blipFill>
          <p:spPr bwMode="auto">
            <a:xfrm>
              <a:off x="4182049" y="5678365"/>
              <a:ext cx="470757" cy="262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" name="Group 107"/>
          <p:cNvGrpSpPr/>
          <p:nvPr/>
        </p:nvGrpSpPr>
        <p:grpSpPr>
          <a:xfrm>
            <a:off x="2305835" y="1549403"/>
            <a:ext cx="2728365" cy="1302819"/>
            <a:chOff x="1600200" y="5972163"/>
            <a:chExt cx="2728365" cy="1302819"/>
          </a:xfrm>
        </p:grpSpPr>
        <p:sp>
          <p:nvSpPr>
            <p:cNvPr id="110" name="Rounded Rectangle 109"/>
            <p:cNvSpPr/>
            <p:nvPr>
              <p:custDataLst>
                <p:tags r:id="rId56"/>
              </p:custDataLst>
            </p:nvPr>
          </p:nvSpPr>
          <p:spPr>
            <a:xfrm>
              <a:off x="1600200" y="5972163"/>
              <a:ext cx="2728365" cy="130281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11" name="Rectangle 110"/>
            <p:cNvSpPr/>
            <p:nvPr>
              <p:custDataLst>
                <p:tags r:id="rId57"/>
              </p:custDataLst>
            </p:nvPr>
          </p:nvSpPr>
          <p:spPr>
            <a:xfrm>
              <a:off x="2133600" y="6381750"/>
              <a:ext cx="533400" cy="38100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21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2" name="Rectangle 111"/>
            <p:cNvSpPr/>
            <p:nvPr>
              <p:custDataLst>
                <p:tags r:id="rId58"/>
              </p:custDataLst>
            </p:nvPr>
          </p:nvSpPr>
          <p:spPr>
            <a:xfrm>
              <a:off x="2667000" y="6381750"/>
              <a:ext cx="533400" cy="38100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90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14" name="Rectangle 113"/>
            <p:cNvSpPr/>
            <p:nvPr>
              <p:custDataLst>
                <p:tags r:id="rId59"/>
              </p:custDataLst>
            </p:nvPr>
          </p:nvSpPr>
          <p:spPr>
            <a:xfrm>
              <a:off x="3200400" y="6381750"/>
              <a:ext cx="533400" cy="38100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24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1720956" y="2589922"/>
            <a:ext cx="2697195" cy="808087"/>
            <a:chOff x="5991484" y="6347833"/>
            <a:chExt cx="2697195" cy="808087"/>
          </a:xfrm>
        </p:grpSpPr>
        <p:sp>
          <p:nvSpPr>
            <p:cNvPr id="119" name="Rounded Rectangle 118"/>
            <p:cNvSpPr/>
            <p:nvPr>
              <p:custDataLst>
                <p:tags r:id="rId51"/>
              </p:custDataLst>
            </p:nvPr>
          </p:nvSpPr>
          <p:spPr>
            <a:xfrm>
              <a:off x="5991484" y="6347833"/>
              <a:ext cx="2697195" cy="808087"/>
            </a:xfrm>
            <a:prstGeom prst="roundRect">
              <a:avLst/>
            </a:prstGeom>
            <a:solidFill>
              <a:srgbClr val="00FFFF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20" name="Rectangle 119"/>
            <p:cNvSpPr/>
            <p:nvPr>
              <p:custDataLst>
                <p:tags r:id="rId52"/>
              </p:custDataLst>
            </p:nvPr>
          </p:nvSpPr>
          <p:spPr>
            <a:xfrm>
              <a:off x="6248400" y="6534150"/>
              <a:ext cx="533400" cy="38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34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5" name="Rectangle 134"/>
            <p:cNvSpPr/>
            <p:nvPr>
              <p:custDataLst>
                <p:tags r:id="rId53"/>
              </p:custDataLst>
            </p:nvPr>
          </p:nvSpPr>
          <p:spPr>
            <a:xfrm>
              <a:off x="6781800" y="6534150"/>
              <a:ext cx="533400" cy="38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56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6" name="Rectangle 135"/>
            <p:cNvSpPr/>
            <p:nvPr>
              <p:custDataLst>
                <p:tags r:id="rId54"/>
              </p:custDataLst>
            </p:nvPr>
          </p:nvSpPr>
          <p:spPr>
            <a:xfrm>
              <a:off x="7315200" y="6534150"/>
              <a:ext cx="533400" cy="38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78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39" name="Rectangle 138"/>
            <p:cNvSpPr/>
            <p:nvPr>
              <p:custDataLst>
                <p:tags r:id="rId55"/>
              </p:custDataLst>
            </p:nvPr>
          </p:nvSpPr>
          <p:spPr>
            <a:xfrm>
              <a:off x="7848600" y="6534150"/>
              <a:ext cx="533400" cy="38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90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2527425" y="1632668"/>
            <a:ext cx="2085570" cy="611588"/>
            <a:chOff x="2238855" y="4090702"/>
            <a:chExt cx="2085570" cy="611588"/>
          </a:xfrm>
        </p:grpSpPr>
        <p:sp>
          <p:nvSpPr>
            <p:cNvPr id="141" name="Rounded Rectangle 140"/>
            <p:cNvSpPr/>
            <p:nvPr>
              <p:custDataLst>
                <p:tags r:id="rId47"/>
              </p:custDataLst>
            </p:nvPr>
          </p:nvSpPr>
          <p:spPr>
            <a:xfrm>
              <a:off x="2238855" y="4090702"/>
              <a:ext cx="2085570" cy="611588"/>
            </a:xfrm>
            <a:prstGeom prst="roundRect">
              <a:avLst>
                <a:gd name="adj" fmla="val 12019"/>
              </a:avLst>
            </a:prstGeom>
            <a:solidFill>
              <a:srgbClr val="FFFF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42" name="Rectangle 141"/>
            <p:cNvSpPr/>
            <p:nvPr>
              <p:custDataLst>
                <p:tags r:id="rId48"/>
              </p:custDataLst>
            </p:nvPr>
          </p:nvSpPr>
          <p:spPr>
            <a:xfrm>
              <a:off x="2438400" y="4171950"/>
              <a:ext cx="533400" cy="38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3" name="Rectangle 142"/>
            <p:cNvSpPr/>
            <p:nvPr>
              <p:custDataLst>
                <p:tags r:id="rId49"/>
              </p:custDataLst>
            </p:nvPr>
          </p:nvSpPr>
          <p:spPr>
            <a:xfrm>
              <a:off x="2971800" y="4171950"/>
              <a:ext cx="533400" cy="38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90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144" name="Rectangle 143"/>
            <p:cNvSpPr/>
            <p:nvPr>
              <p:custDataLst>
                <p:tags r:id="rId50"/>
              </p:custDataLst>
            </p:nvPr>
          </p:nvSpPr>
          <p:spPr>
            <a:xfrm>
              <a:off x="3505200" y="4171950"/>
              <a:ext cx="533400" cy="381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24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438400" y="1624244"/>
            <a:ext cx="2519600" cy="784321"/>
            <a:chOff x="4267200" y="2559563"/>
            <a:chExt cx="2519600" cy="784321"/>
          </a:xfrm>
        </p:grpSpPr>
        <p:sp>
          <p:nvSpPr>
            <p:cNvPr id="146" name="Rounded Rectangle 145"/>
            <p:cNvSpPr/>
            <p:nvPr>
              <p:custDataLst>
                <p:tags r:id="rId45"/>
              </p:custDataLst>
            </p:nvPr>
          </p:nvSpPr>
          <p:spPr>
            <a:xfrm>
              <a:off x="4267200" y="2559563"/>
              <a:ext cx="2519600" cy="784321"/>
            </a:xfrm>
            <a:prstGeom prst="roundRect">
              <a:avLst/>
            </a:prstGeom>
            <a:solidFill>
              <a:srgbClr val="D6009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47" name="TextBox 146"/>
            <p:cNvSpPr txBox="1"/>
            <p:nvPr>
              <p:custDataLst>
                <p:tags r:id="rId46"/>
              </p:custDataLst>
            </p:nvPr>
          </p:nvSpPr>
          <p:spPr>
            <a:xfrm>
              <a:off x="4800600" y="2906828"/>
              <a:ext cx="1957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   </a:t>
              </a:r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21  90  24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514600" y="1560231"/>
            <a:ext cx="2519600" cy="1156187"/>
            <a:chOff x="304800" y="5301763"/>
            <a:chExt cx="2519600" cy="1156187"/>
          </a:xfrm>
        </p:grpSpPr>
        <p:sp>
          <p:nvSpPr>
            <p:cNvPr id="149" name="Rounded Rectangle 148"/>
            <p:cNvSpPr/>
            <p:nvPr>
              <p:custDataLst>
                <p:tags r:id="rId43"/>
              </p:custDataLst>
            </p:nvPr>
          </p:nvSpPr>
          <p:spPr>
            <a:xfrm>
              <a:off x="304800" y="5301763"/>
              <a:ext cx="2519600" cy="1156187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50" name="TextBox 149"/>
            <p:cNvSpPr txBox="1"/>
            <p:nvPr>
              <p:custDataLst>
                <p:tags r:id="rId44"/>
              </p:custDataLst>
            </p:nvPr>
          </p:nvSpPr>
          <p:spPr>
            <a:xfrm>
              <a:off x="647699" y="5695950"/>
              <a:ext cx="2024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   </a:t>
              </a:r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1  90  24 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2286000" y="1547044"/>
            <a:ext cx="2404124" cy="1156187"/>
            <a:chOff x="3640818" y="6683701"/>
            <a:chExt cx="2404124" cy="1156187"/>
          </a:xfrm>
        </p:grpSpPr>
        <p:sp>
          <p:nvSpPr>
            <p:cNvPr id="152" name="Rounded Rectangle 151"/>
            <p:cNvSpPr/>
            <p:nvPr>
              <p:custDataLst>
                <p:tags r:id="rId41"/>
              </p:custDataLst>
            </p:nvPr>
          </p:nvSpPr>
          <p:spPr>
            <a:xfrm>
              <a:off x="3640818" y="6683701"/>
              <a:ext cx="2404124" cy="1156187"/>
            </a:xfrm>
            <a:prstGeom prst="roundRect">
              <a:avLst/>
            </a:prstGeom>
            <a:solidFill>
              <a:srgbClr val="00FFFF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53" name="TextBox 152"/>
            <p:cNvSpPr txBox="1"/>
            <p:nvPr>
              <p:custDataLst>
                <p:tags r:id="rId42"/>
              </p:custDataLst>
            </p:nvPr>
          </p:nvSpPr>
          <p:spPr>
            <a:xfrm>
              <a:off x="3781837" y="7067550"/>
              <a:ext cx="2012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Bookman Old Style" panose="02050604050505020204" pitchFamily="18" charset="0"/>
                </a:rPr>
                <a:t>   </a:t>
              </a:r>
              <a:r>
                <a:rPr lang="en-US" dirty="0" smtClean="0">
                  <a:solidFill>
                    <a:prstClr val="white"/>
                  </a:solidFill>
                  <a:latin typeface="Bookman Old Style" panose="02050604050505020204" pitchFamily="18" charset="0"/>
                </a:rPr>
                <a:t>34  56  78  89</a:t>
              </a:r>
              <a:endParaRPr lang="en-US" dirty="0">
                <a:solidFill>
                  <a:prstClr val="white"/>
                </a:solidFill>
                <a:latin typeface="Bookman Old Style" panose="02050604050505020204" pitchFamily="18" charset="0"/>
              </a:endParaRPr>
            </a:p>
          </p:txBody>
        </p:sp>
      </p:grpSp>
      <p:sp>
        <p:nvSpPr>
          <p:cNvPr id="154" name="TextBox 153"/>
          <p:cNvSpPr txBox="1"/>
          <p:nvPr>
            <p:custDataLst>
              <p:tags r:id="rId5"/>
            </p:custDataLst>
          </p:nvPr>
        </p:nvSpPr>
        <p:spPr>
          <a:xfrm>
            <a:off x="652094" y="983530"/>
            <a:ext cx="1606770" cy="393718"/>
          </a:xfrm>
          <a:prstGeom prst="roundRect">
            <a:avLst/>
          </a:prstGeom>
          <a:solidFill>
            <a:srgbClr val="00CCFF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mbria Math" panose="02040503050406030204" pitchFamily="18" charset="0"/>
              </a:defRPr>
            </a:lvl1pPr>
          </a:lstStyle>
          <a:p>
            <a:pPr algn="l"/>
            <a:r>
              <a:rPr lang="en-US" sz="1800" dirty="0"/>
              <a:t> For Example</a:t>
            </a:r>
          </a:p>
        </p:txBody>
      </p:sp>
      <p:sp>
        <p:nvSpPr>
          <p:cNvPr id="155" name="Rectangle 154"/>
          <p:cNvSpPr/>
          <p:nvPr>
            <p:custDataLst>
              <p:tags r:id="rId6"/>
            </p:custDataLst>
          </p:nvPr>
        </p:nvSpPr>
        <p:spPr>
          <a:xfrm>
            <a:off x="542922" y="406813"/>
            <a:ext cx="7534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endParaRPr lang="en-US" sz="1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1.	Make a set of 2 digits, Sets 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are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always made from 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right to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left. 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>
            <p:custDataLst>
              <p:tags r:id="rId7"/>
            </p:custDataLst>
          </p:nvPr>
        </p:nvSpPr>
        <p:spPr>
          <a:xfrm>
            <a:off x="3922769" y="1977628"/>
            <a:ext cx="533100" cy="38372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24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7" name="Rectangle 156"/>
          <p:cNvSpPr/>
          <p:nvPr>
            <p:custDataLst>
              <p:tags r:id="rId8"/>
            </p:custDataLst>
          </p:nvPr>
        </p:nvSpPr>
        <p:spPr>
          <a:xfrm>
            <a:off x="3392131" y="1977628"/>
            <a:ext cx="533400" cy="3810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90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8" name="Rectangle 157"/>
          <p:cNvSpPr/>
          <p:nvPr>
            <p:custDataLst>
              <p:tags r:id="rId9"/>
            </p:custDataLst>
          </p:nvPr>
        </p:nvSpPr>
        <p:spPr>
          <a:xfrm>
            <a:off x="2868664" y="1977628"/>
            <a:ext cx="522890" cy="3772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21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Rectangle 158"/>
          <p:cNvSpPr/>
          <p:nvPr>
            <p:custDataLst>
              <p:tags r:id="rId10"/>
            </p:custDataLst>
          </p:nvPr>
        </p:nvSpPr>
        <p:spPr>
          <a:xfrm>
            <a:off x="1978261" y="2779073"/>
            <a:ext cx="533400" cy="381000"/>
          </a:xfrm>
          <a:prstGeom prst="rect">
            <a:avLst/>
          </a:prstGeom>
          <a:solidFill>
            <a:srgbClr val="C30F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34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Rectangle 159"/>
          <p:cNvSpPr/>
          <p:nvPr>
            <p:custDataLst>
              <p:tags r:id="rId11"/>
            </p:custDataLst>
          </p:nvPr>
        </p:nvSpPr>
        <p:spPr>
          <a:xfrm>
            <a:off x="2511661" y="2779073"/>
            <a:ext cx="533400" cy="38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56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1" name="Rectangle 160"/>
          <p:cNvSpPr/>
          <p:nvPr>
            <p:custDataLst>
              <p:tags r:id="rId12"/>
            </p:custDataLst>
          </p:nvPr>
        </p:nvSpPr>
        <p:spPr>
          <a:xfrm>
            <a:off x="3045061" y="2779073"/>
            <a:ext cx="533400" cy="381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78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2" name="Rectangle 161"/>
          <p:cNvSpPr/>
          <p:nvPr>
            <p:custDataLst>
              <p:tags r:id="rId13"/>
            </p:custDataLst>
          </p:nvPr>
        </p:nvSpPr>
        <p:spPr>
          <a:xfrm>
            <a:off x="3578461" y="2779073"/>
            <a:ext cx="533400" cy="381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90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3" name="Rectangle 162"/>
          <p:cNvSpPr/>
          <p:nvPr>
            <p:custDataLst>
              <p:tags r:id="rId14"/>
            </p:custDataLst>
          </p:nvPr>
        </p:nvSpPr>
        <p:spPr>
          <a:xfrm>
            <a:off x="2728692" y="1712831"/>
            <a:ext cx="533400" cy="381000"/>
          </a:xfrm>
          <a:prstGeom prst="rect">
            <a:avLst/>
          </a:prstGeom>
          <a:solidFill>
            <a:srgbClr val="C30F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1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4" name="Rectangle 163"/>
          <p:cNvSpPr/>
          <p:nvPr>
            <p:custDataLst>
              <p:tags r:id="rId15"/>
            </p:custDataLst>
          </p:nvPr>
        </p:nvSpPr>
        <p:spPr>
          <a:xfrm>
            <a:off x="3262092" y="1712831"/>
            <a:ext cx="533400" cy="381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90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5" name="Rectangle 164"/>
          <p:cNvSpPr/>
          <p:nvPr>
            <p:custDataLst>
              <p:tags r:id="rId16"/>
            </p:custDataLst>
          </p:nvPr>
        </p:nvSpPr>
        <p:spPr>
          <a:xfrm>
            <a:off x="3795492" y="1712831"/>
            <a:ext cx="533400" cy="3810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ookman Old Style" panose="02050604050505020204" pitchFamily="18" charset="0"/>
              </a:rPr>
              <a:t>24</a:t>
            </a:r>
            <a:endParaRPr lang="en-US" dirty="0">
              <a:solidFill>
                <a:prstClr val="white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>
            <a:off x="3289421" y="2031739"/>
            <a:ext cx="22860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3755531" y="2033762"/>
            <a:ext cx="22860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4155381" y="2027584"/>
            <a:ext cx="26277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3874175" y="2001660"/>
            <a:ext cx="277504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3491459" y="2002107"/>
            <a:ext cx="22860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3143329" y="2001660"/>
            <a:ext cx="180038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044778" y="1973608"/>
            <a:ext cx="22860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3623820" y="1979565"/>
            <a:ext cx="22860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194222" y="1972317"/>
            <a:ext cx="22860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2776154" y="1975206"/>
            <a:ext cx="22860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>
            <p:custDataLst>
              <p:tags r:id="rId17"/>
            </p:custDataLst>
          </p:nvPr>
        </p:nvSpPr>
        <p:spPr>
          <a:xfrm>
            <a:off x="633387" y="250762"/>
            <a:ext cx="1171628" cy="433071"/>
          </a:xfrm>
          <a:prstGeom prst="roundRect">
            <a:avLst>
              <a:gd name="adj" fmla="val 28984"/>
            </a:avLst>
          </a:prstGeom>
          <a:solidFill>
            <a:srgbClr val="CACEC0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Book Antiqua" panose="02040602050305030304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</a:t>
            </a:r>
          </a:p>
        </p:txBody>
      </p:sp>
      <p:sp>
        <p:nvSpPr>
          <p:cNvPr id="177" name="Rounded Rectangle 176"/>
          <p:cNvSpPr/>
          <p:nvPr>
            <p:custDataLst>
              <p:tags r:id="rId18"/>
            </p:custDataLst>
          </p:nvPr>
        </p:nvSpPr>
        <p:spPr>
          <a:xfrm>
            <a:off x="5984035" y="3256814"/>
            <a:ext cx="2205290" cy="682255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Lets take an example 2,19,024</a:t>
            </a:r>
          </a:p>
        </p:txBody>
      </p:sp>
      <p:sp>
        <p:nvSpPr>
          <p:cNvPr id="178" name="Rounded Rectangle 177"/>
          <p:cNvSpPr/>
          <p:nvPr>
            <p:custDataLst>
              <p:tags r:id="rId19"/>
            </p:custDataLst>
          </p:nvPr>
        </p:nvSpPr>
        <p:spPr>
          <a:xfrm>
            <a:off x="2228532" y="1579514"/>
            <a:ext cx="2384463" cy="662190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 find square root of any number</a:t>
            </a:r>
          </a:p>
        </p:txBody>
      </p:sp>
      <p:sp>
        <p:nvSpPr>
          <p:cNvPr id="179" name="Rounded Rectangle 178"/>
          <p:cNvSpPr/>
          <p:nvPr>
            <p:custDataLst>
              <p:tags r:id="rId20"/>
            </p:custDataLst>
          </p:nvPr>
        </p:nvSpPr>
        <p:spPr>
          <a:xfrm>
            <a:off x="5506854" y="2909933"/>
            <a:ext cx="2436012" cy="976152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Lets take an example 1,90,24</a:t>
            </a:r>
          </a:p>
        </p:txBody>
      </p:sp>
      <p:sp>
        <p:nvSpPr>
          <p:cNvPr id="180" name="Rounded Rectangle 179"/>
          <p:cNvSpPr/>
          <p:nvPr>
            <p:custDataLst>
              <p:tags r:id="rId21"/>
            </p:custDataLst>
          </p:nvPr>
        </p:nvSpPr>
        <p:spPr>
          <a:xfrm>
            <a:off x="2556394" y="2359526"/>
            <a:ext cx="2436012" cy="976152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Lets take an example 3,45,67,890</a:t>
            </a:r>
          </a:p>
        </p:txBody>
      </p:sp>
      <p:sp>
        <p:nvSpPr>
          <p:cNvPr id="184" name="TextBox 183"/>
          <p:cNvSpPr txBox="1"/>
          <p:nvPr>
            <p:custDataLst>
              <p:tags r:id="rId22"/>
            </p:custDataLst>
          </p:nvPr>
        </p:nvSpPr>
        <p:spPr>
          <a:xfrm>
            <a:off x="856544" y="1878696"/>
            <a:ext cx="5791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While solving division in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this case 17 is the first set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85" name="TextBox 184"/>
          <p:cNvSpPr txBox="1"/>
          <p:nvPr>
            <p:custDataLst>
              <p:tags r:id="rId23"/>
            </p:custDataLst>
          </p:nvPr>
        </p:nvSpPr>
        <p:spPr>
          <a:xfrm>
            <a:off x="861688" y="2126372"/>
            <a:ext cx="2502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64 will be the second. </a:t>
            </a:r>
          </a:p>
        </p:txBody>
      </p:sp>
      <p:sp>
        <p:nvSpPr>
          <p:cNvPr id="186" name="Rounded Rectangle 185"/>
          <p:cNvSpPr/>
          <p:nvPr>
            <p:custDataLst>
              <p:tags r:id="rId24"/>
            </p:custDataLst>
          </p:nvPr>
        </p:nvSpPr>
        <p:spPr>
          <a:xfrm>
            <a:off x="5424617" y="2969835"/>
            <a:ext cx="2219746" cy="696393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In this case 17 is</a:t>
            </a:r>
          </a:p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the first set</a:t>
            </a:r>
          </a:p>
        </p:txBody>
      </p:sp>
      <p:sp>
        <p:nvSpPr>
          <p:cNvPr id="187" name="TextBox 186"/>
          <p:cNvSpPr txBox="1"/>
          <p:nvPr>
            <p:custDataLst>
              <p:tags r:id="rId25"/>
            </p:custDataLst>
          </p:nvPr>
        </p:nvSpPr>
        <p:spPr>
          <a:xfrm>
            <a:off x="2035624" y="2523110"/>
            <a:ext cx="3681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whole number whose square is </a:t>
            </a:r>
            <a:endParaRPr lang="en-US" sz="1600" b="1" dirty="0" smtClean="0">
              <a:solidFill>
                <a:srgbClr val="0000FF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8" name="TextBox 187"/>
          <p:cNvSpPr txBox="1"/>
          <p:nvPr>
            <p:custDataLst>
              <p:tags r:id="rId26"/>
            </p:custDataLst>
          </p:nvPr>
        </p:nvSpPr>
        <p:spPr>
          <a:xfrm>
            <a:off x="875489" y="2761438"/>
            <a:ext cx="3962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equal to or less than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the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first </a:t>
            </a:r>
            <a:r>
              <a:rPr lang="en-US" sz="16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rPr>
              <a:t>set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89" name="Rounded Rectangle 188"/>
          <p:cNvSpPr/>
          <p:nvPr>
            <p:custDataLst>
              <p:tags r:id="rId27"/>
            </p:custDataLst>
          </p:nvPr>
        </p:nvSpPr>
        <p:spPr>
          <a:xfrm>
            <a:off x="1293769" y="3914534"/>
            <a:ext cx="2708513" cy="682671"/>
          </a:xfrm>
          <a:prstGeom prst="roundRect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sym typeface="MT Extra"/>
              </a:rPr>
              <a:t>2 = 4,3 = 9,4 =16</a:t>
            </a:r>
            <a:endParaRPr lang="en-US" sz="1600" b="1" dirty="0">
              <a:solidFill>
                <a:srgbClr val="99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0" name="TextBox 189"/>
          <p:cNvSpPr txBox="1"/>
          <p:nvPr>
            <p:custDataLst>
              <p:tags r:id="rId28"/>
            </p:custDataLst>
          </p:nvPr>
        </p:nvSpPr>
        <p:spPr>
          <a:xfrm>
            <a:off x="1520438" y="3548691"/>
            <a:ext cx="1251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rgbClr val="FF0000"/>
                </a:solidFill>
                <a:latin typeface="Bookman Old Style" panose="02050604050505020204" pitchFamily="18" charset="0"/>
                <a:cs typeface="Arial" charset="0"/>
                <a:sym typeface="Wingdings"/>
              </a:rPr>
              <a:t></a:t>
            </a:r>
            <a:endParaRPr lang="en-US" sz="8000" b="1" dirty="0">
              <a:solidFill>
                <a:srgbClr val="FF000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1" name="TextBox 190"/>
          <p:cNvSpPr txBox="1"/>
          <p:nvPr>
            <p:custDataLst>
              <p:tags r:id="rId29"/>
            </p:custDataLst>
          </p:nvPr>
        </p:nvSpPr>
        <p:spPr>
          <a:xfrm>
            <a:off x="2177004" y="3558214"/>
            <a:ext cx="1251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rgbClr val="FF0000"/>
                </a:solidFill>
                <a:latin typeface="Bookman Old Style" panose="02050604050505020204" pitchFamily="18" charset="0"/>
                <a:cs typeface="Arial" charset="0"/>
                <a:sym typeface="Wingdings"/>
              </a:rPr>
              <a:t></a:t>
            </a:r>
            <a:endParaRPr lang="en-US" sz="8000" b="1" dirty="0">
              <a:solidFill>
                <a:srgbClr val="FF0000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2" name="Rounded Rectangle 191"/>
          <p:cNvSpPr/>
          <p:nvPr>
            <p:custDataLst>
              <p:tags r:id="rId30"/>
            </p:custDataLst>
          </p:nvPr>
        </p:nvSpPr>
        <p:spPr>
          <a:xfrm>
            <a:off x="5984036" y="714641"/>
            <a:ext cx="1870202" cy="1331431"/>
          </a:xfrm>
          <a:prstGeom prst="roundRect">
            <a:avLst>
              <a:gd name="adj" fmla="val 1058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solidFill>
                <a:srgbClr val="99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93" name="Elbow Connector 192"/>
          <p:cNvCxnSpPr/>
          <p:nvPr>
            <p:custDataLst>
              <p:tags r:id="rId31"/>
            </p:custDataLst>
          </p:nvPr>
        </p:nvCxnSpPr>
        <p:spPr>
          <a:xfrm rot="10800000" flipV="1">
            <a:off x="6595377" y="1040506"/>
            <a:ext cx="1126445" cy="863910"/>
          </a:xfrm>
          <a:prstGeom prst="bentConnector3">
            <a:avLst>
              <a:gd name="adj1" fmla="val 100858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>
            <p:custDataLst>
              <p:tags r:id="rId32"/>
            </p:custDataLst>
          </p:nvPr>
        </p:nvSpPr>
        <p:spPr>
          <a:xfrm>
            <a:off x="6713240" y="1114437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17   64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95" name="Straight Connector 194"/>
          <p:cNvCxnSpPr/>
          <p:nvPr/>
        </p:nvCxnSpPr>
        <p:spPr>
          <a:xfrm>
            <a:off x="6806572" y="1146118"/>
            <a:ext cx="3048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7274557" y="1146118"/>
            <a:ext cx="3048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>
            <p:custDataLst>
              <p:tags r:id="rId33"/>
            </p:custDataLst>
          </p:nvPr>
        </p:nvSpPr>
        <p:spPr>
          <a:xfrm>
            <a:off x="6096000" y="11239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8" name="Rectangle 197"/>
          <p:cNvSpPr/>
          <p:nvPr>
            <p:custDataLst>
              <p:tags r:id="rId34"/>
            </p:custDataLst>
          </p:nvPr>
        </p:nvSpPr>
        <p:spPr>
          <a:xfrm>
            <a:off x="6781439" y="74042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</a:t>
            </a:r>
          </a:p>
        </p:txBody>
      </p:sp>
      <p:sp>
        <p:nvSpPr>
          <p:cNvPr id="199" name="Rectangle 198"/>
          <p:cNvSpPr/>
          <p:nvPr>
            <p:custDataLst>
              <p:tags r:id="rId35"/>
            </p:custDataLst>
          </p:nvPr>
        </p:nvSpPr>
        <p:spPr>
          <a:xfrm>
            <a:off x="6724860" y="147979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16</a:t>
            </a:r>
          </a:p>
        </p:txBody>
      </p:sp>
      <p:pic>
        <p:nvPicPr>
          <p:cNvPr id="200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73252" y="811635"/>
            <a:ext cx="703804" cy="7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959499" y="2904210"/>
            <a:ext cx="3771908" cy="848549"/>
            <a:chOff x="39963" y="6113609"/>
            <a:chExt cx="3771908" cy="848549"/>
          </a:xfrm>
        </p:grpSpPr>
        <p:sp>
          <p:nvSpPr>
            <p:cNvPr id="182" name="Rounded Rectangle 181"/>
            <p:cNvSpPr/>
            <p:nvPr>
              <p:custDataLst>
                <p:tags r:id="rId40"/>
              </p:custDataLst>
            </p:nvPr>
          </p:nvSpPr>
          <p:spPr>
            <a:xfrm>
              <a:off x="39963" y="6113609"/>
              <a:ext cx="3771908" cy="84854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So, let us find 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the  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1764 by DIVISION METHOD.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392799" y="6305550"/>
              <a:ext cx="670613" cy="234254"/>
              <a:chOff x="4391025" y="5650857"/>
              <a:chExt cx="807082" cy="28192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6" name="Straight Connector 5"/>
              <p:cNvCxnSpPr/>
              <p:nvPr/>
            </p:nvCxnSpPr>
            <p:spPr>
              <a:xfrm rot="21180000" flipV="1">
                <a:off x="4478916" y="5653413"/>
                <a:ext cx="79328" cy="27049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4532689" y="5650857"/>
                <a:ext cx="665418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 rot="20820000" flipH="1" flipV="1">
                <a:off x="4443735" y="5791117"/>
                <a:ext cx="37989" cy="14166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 flipV="1">
                <a:off x="4391025" y="5796458"/>
                <a:ext cx="40409" cy="2522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1" name="Group 200"/>
          <p:cNvGrpSpPr/>
          <p:nvPr/>
        </p:nvGrpSpPr>
        <p:grpSpPr>
          <a:xfrm>
            <a:off x="7343351" y="3055511"/>
            <a:ext cx="479405" cy="343989"/>
            <a:chOff x="867688" y="3699555"/>
            <a:chExt cx="431064" cy="343989"/>
          </a:xfrm>
        </p:grpSpPr>
        <p:sp>
          <p:nvSpPr>
            <p:cNvPr id="202" name="Oval 201"/>
            <p:cNvSpPr/>
            <p:nvPr>
              <p:custDataLst>
                <p:tags r:id="rId38"/>
              </p:custDataLst>
            </p:nvPr>
          </p:nvSpPr>
          <p:spPr>
            <a:xfrm>
              <a:off x="955454" y="3741492"/>
              <a:ext cx="233240" cy="24124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3" name="TextBox 202"/>
            <p:cNvSpPr txBox="1"/>
            <p:nvPr>
              <p:custDataLst>
                <p:tags r:id="rId39"/>
              </p:custDataLst>
            </p:nvPr>
          </p:nvSpPr>
          <p:spPr>
            <a:xfrm>
              <a:off x="867688" y="3699555"/>
              <a:ext cx="431064" cy="343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FFFF00"/>
                  </a:solidFill>
                  <a:latin typeface="Bookman Old Style" pitchFamily="18" charset="0"/>
                </a:rPr>
                <a:t>17</a:t>
              </a:r>
              <a:endParaRPr lang="en-US" sz="15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614535" y="3059321"/>
            <a:ext cx="479404" cy="312717"/>
            <a:chOff x="1171420" y="3961687"/>
            <a:chExt cx="431064" cy="312717"/>
          </a:xfrm>
        </p:grpSpPr>
        <p:sp>
          <p:nvSpPr>
            <p:cNvPr id="205" name="Oval 204"/>
            <p:cNvSpPr/>
            <p:nvPr>
              <p:custDataLst>
                <p:tags r:id="rId36"/>
              </p:custDataLst>
            </p:nvPr>
          </p:nvSpPr>
          <p:spPr>
            <a:xfrm>
              <a:off x="1237125" y="4003277"/>
              <a:ext cx="260217" cy="24366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endParaRPr>
            </a:p>
          </p:txBody>
        </p:sp>
        <p:sp>
          <p:nvSpPr>
            <p:cNvPr id="206" name="TextBox 205"/>
            <p:cNvSpPr txBox="1"/>
            <p:nvPr>
              <p:custDataLst>
                <p:tags r:id="rId37"/>
              </p:custDataLst>
            </p:nvPr>
          </p:nvSpPr>
          <p:spPr>
            <a:xfrm>
              <a:off x="1171420" y="3961687"/>
              <a:ext cx="431064" cy="312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 smtClean="0">
                  <a:solidFill>
                    <a:srgbClr val="FFFF00"/>
                  </a:solidFill>
                  <a:latin typeface="Bookman Old Style" pitchFamily="18" charset="0"/>
                </a:rPr>
                <a:t>64</a:t>
              </a:r>
              <a:endParaRPr lang="en-US" sz="15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5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4" grpId="0"/>
      <p:bldP spid="154" grpId="0" animBg="1"/>
      <p:bldP spid="155" grpId="0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76" grpId="0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4" grpId="0"/>
      <p:bldP spid="185" grpId="0"/>
      <p:bldP spid="186" grpId="0" animBg="1"/>
      <p:bldP spid="186" grpId="1" animBg="1"/>
      <p:bldP spid="187" grpId="0"/>
      <p:bldP spid="188" grpId="0"/>
      <p:bldP spid="189" grpId="0" animBg="1"/>
      <p:bldP spid="189" grpId="1" animBg="1"/>
      <p:bldP spid="190" grpId="0"/>
      <p:bldP spid="190" grpId="1"/>
      <p:bldP spid="191" grpId="0"/>
      <p:bldP spid="191" grpId="1"/>
      <p:bldP spid="192" grpId="0" animBg="1"/>
      <p:bldP spid="194" grpId="0"/>
      <p:bldP spid="197" grpId="0"/>
      <p:bldP spid="198" grpId="0"/>
      <p:bldP spid="19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>
            <p:custDataLst>
              <p:tags r:id="rId1"/>
            </p:custDataLst>
          </p:nvPr>
        </p:nvSpPr>
        <p:spPr>
          <a:xfrm>
            <a:off x="5029200" y="590550"/>
            <a:ext cx="2057400" cy="1669525"/>
          </a:xfrm>
          <a:prstGeom prst="roundRect">
            <a:avLst>
              <a:gd name="adj" fmla="val 10427"/>
            </a:avLst>
          </a:prstGeom>
          <a:solidFill>
            <a:schemeClr val="bg1">
              <a:alpha val="44000"/>
            </a:schemeClr>
          </a:solidFill>
          <a:ln w="1270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1" name="Elbow Connector 20"/>
          <p:cNvCxnSpPr/>
          <p:nvPr>
            <p:custDataLst>
              <p:tags r:id="rId2"/>
            </p:custDataLst>
          </p:nvPr>
        </p:nvCxnSpPr>
        <p:spPr>
          <a:xfrm rot="5400000">
            <a:off x="5823966" y="952991"/>
            <a:ext cx="1188720" cy="1115568"/>
          </a:xfrm>
          <a:prstGeom prst="bentConnector3">
            <a:avLst>
              <a:gd name="adj1" fmla="val 205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>
            <p:custDataLst>
              <p:tags r:id="rId3"/>
            </p:custDataLst>
          </p:nvPr>
        </p:nvSpPr>
        <p:spPr>
          <a:xfrm>
            <a:off x="6084590" y="990346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17   64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168686" y="1022027"/>
            <a:ext cx="3048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81255" y="1022027"/>
            <a:ext cx="3048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>
            <p:custDataLst>
              <p:tags r:id="rId4"/>
            </p:custDataLst>
          </p:nvPr>
        </p:nvSpPr>
        <p:spPr>
          <a:xfrm>
            <a:off x="5349544" y="990346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6" name="Rectangle 25"/>
          <p:cNvSpPr/>
          <p:nvPr>
            <p:custDataLst>
              <p:tags r:id="rId5"/>
            </p:custDataLst>
          </p:nvPr>
        </p:nvSpPr>
        <p:spPr>
          <a:xfrm>
            <a:off x="6096000" y="5905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28" name="Rectangle 27"/>
          <p:cNvSpPr/>
          <p:nvPr>
            <p:custDataLst>
              <p:tags r:id="rId6"/>
            </p:custDataLst>
          </p:nvPr>
        </p:nvSpPr>
        <p:spPr>
          <a:xfrm>
            <a:off x="5828395" y="132991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cxnSp>
        <p:nvCxnSpPr>
          <p:cNvPr id="29" name="Straight Connector 28"/>
          <p:cNvCxnSpPr/>
          <p:nvPr>
            <p:custDataLst>
              <p:tags r:id="rId7"/>
            </p:custDataLst>
          </p:nvPr>
        </p:nvCxnSpPr>
        <p:spPr>
          <a:xfrm>
            <a:off x="5357942" y="1721996"/>
            <a:ext cx="1635827" cy="15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>
            <p:custDataLst>
              <p:tags r:id="rId8"/>
            </p:custDataLst>
          </p:nvPr>
        </p:nvSpPr>
        <p:spPr>
          <a:xfrm>
            <a:off x="6224413" y="172195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4" name="Rectangle 33"/>
          <p:cNvSpPr/>
          <p:nvPr>
            <p:custDataLst>
              <p:tags r:id="rId9"/>
            </p:custDataLst>
          </p:nvPr>
        </p:nvSpPr>
        <p:spPr>
          <a:xfrm>
            <a:off x="5405424" y="172195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37" name="Rectangle 36"/>
          <p:cNvSpPr/>
          <p:nvPr>
            <p:custDataLst>
              <p:tags r:id="rId10"/>
            </p:custDataLst>
          </p:nvPr>
        </p:nvSpPr>
        <p:spPr>
          <a:xfrm>
            <a:off x="6076951" y="1329916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16</a:t>
            </a:r>
          </a:p>
        </p:txBody>
      </p:sp>
      <p:sp>
        <p:nvSpPr>
          <p:cNvPr id="38" name="Rectangle 37"/>
          <p:cNvSpPr/>
          <p:nvPr>
            <p:custDataLst>
              <p:tags r:id="rId11"/>
            </p:custDataLst>
          </p:nvPr>
        </p:nvSpPr>
        <p:spPr>
          <a:xfrm>
            <a:off x="2058391" y="2418806"/>
            <a:ext cx="39378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The new number so formed is 164.  </a:t>
            </a:r>
          </a:p>
        </p:txBody>
      </p:sp>
      <p:sp>
        <p:nvSpPr>
          <p:cNvPr id="36" name="Rounded Rectangle 35"/>
          <p:cNvSpPr/>
          <p:nvPr>
            <p:custDataLst>
              <p:tags r:id="rId12"/>
            </p:custDataLst>
          </p:nvPr>
        </p:nvSpPr>
        <p:spPr>
          <a:xfrm>
            <a:off x="864770" y="2804886"/>
            <a:ext cx="2159852" cy="1595664"/>
          </a:xfrm>
          <a:prstGeom prst="roundRect">
            <a:avLst>
              <a:gd name="adj" fmla="val 7077"/>
            </a:avLst>
          </a:prstGeom>
          <a:solidFill>
            <a:schemeClr val="bg1">
              <a:alpha val="44000"/>
            </a:schemeClr>
          </a:solidFill>
          <a:ln w="1270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9" name="Elbow Connector 38"/>
          <p:cNvCxnSpPr/>
          <p:nvPr>
            <p:custDataLst>
              <p:tags r:id="rId13"/>
            </p:custDataLst>
          </p:nvPr>
        </p:nvCxnSpPr>
        <p:spPr>
          <a:xfrm rot="10800000" flipV="1">
            <a:off x="1544648" y="3093720"/>
            <a:ext cx="1335022" cy="1117600"/>
          </a:xfrm>
          <a:prstGeom prst="bentConnector3">
            <a:avLst>
              <a:gd name="adj1" fmla="val 99315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>
            <p:custDataLst>
              <p:tags r:id="rId14"/>
            </p:custDataLst>
          </p:nvPr>
        </p:nvSpPr>
        <p:spPr>
          <a:xfrm>
            <a:off x="1777442" y="3194321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17   64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861538" y="3226002"/>
            <a:ext cx="3048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74107" y="3226002"/>
            <a:ext cx="304800" cy="0"/>
          </a:xfrm>
          <a:prstGeom prst="line">
            <a:avLst/>
          </a:prstGeom>
          <a:ln>
            <a:solidFill>
              <a:srgbClr val="00CC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>
            <p:custDataLst>
              <p:tags r:id="rId15"/>
            </p:custDataLst>
          </p:nvPr>
        </p:nvSpPr>
        <p:spPr>
          <a:xfrm>
            <a:off x="1127204" y="319432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44" name="Rectangle 43"/>
          <p:cNvSpPr/>
          <p:nvPr>
            <p:custDataLst>
              <p:tags r:id="rId16"/>
            </p:custDataLst>
          </p:nvPr>
        </p:nvSpPr>
        <p:spPr>
          <a:xfrm>
            <a:off x="1866447" y="275230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45" name="Rectangle 44"/>
          <p:cNvSpPr/>
          <p:nvPr>
            <p:custDataLst>
              <p:tags r:id="rId17"/>
            </p:custDataLst>
          </p:nvPr>
        </p:nvSpPr>
        <p:spPr>
          <a:xfrm>
            <a:off x="1528867" y="3533891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cxnSp>
        <p:nvCxnSpPr>
          <p:cNvPr id="46" name="Straight Connector 45"/>
          <p:cNvCxnSpPr/>
          <p:nvPr>
            <p:custDataLst>
              <p:tags r:id="rId18"/>
            </p:custDataLst>
          </p:nvPr>
        </p:nvCxnSpPr>
        <p:spPr>
          <a:xfrm>
            <a:off x="957853" y="3925932"/>
            <a:ext cx="19162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>
            <p:custDataLst>
              <p:tags r:id="rId19"/>
            </p:custDataLst>
          </p:nvPr>
        </p:nvSpPr>
        <p:spPr>
          <a:xfrm>
            <a:off x="1898822" y="392829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48" name="Rectangle 47"/>
          <p:cNvSpPr/>
          <p:nvPr>
            <p:custDataLst>
              <p:tags r:id="rId20"/>
            </p:custDataLst>
          </p:nvPr>
        </p:nvSpPr>
        <p:spPr>
          <a:xfrm>
            <a:off x="1127204" y="353389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49" name="Rectangle 48"/>
          <p:cNvSpPr/>
          <p:nvPr>
            <p:custDataLst>
              <p:tags r:id="rId21"/>
            </p:custDataLst>
          </p:nvPr>
        </p:nvSpPr>
        <p:spPr>
          <a:xfrm>
            <a:off x="838200" y="3533891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+</a:t>
            </a:r>
          </a:p>
        </p:txBody>
      </p:sp>
      <p:sp>
        <p:nvSpPr>
          <p:cNvPr id="50" name="Rectangle 49"/>
          <p:cNvSpPr/>
          <p:nvPr>
            <p:custDataLst>
              <p:tags r:id="rId22"/>
            </p:custDataLst>
          </p:nvPr>
        </p:nvSpPr>
        <p:spPr>
          <a:xfrm>
            <a:off x="1127204" y="3925932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1" name="Rectangle 50"/>
          <p:cNvSpPr/>
          <p:nvPr>
            <p:custDataLst>
              <p:tags r:id="rId23"/>
            </p:custDataLst>
          </p:nvPr>
        </p:nvSpPr>
        <p:spPr>
          <a:xfrm>
            <a:off x="1769803" y="353389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16</a:t>
            </a:r>
          </a:p>
        </p:txBody>
      </p:sp>
      <p:sp>
        <p:nvSpPr>
          <p:cNvPr id="55" name="Rectangle 54"/>
          <p:cNvSpPr/>
          <p:nvPr>
            <p:custDataLst>
              <p:tags r:id="rId24"/>
            </p:custDataLst>
          </p:nvPr>
        </p:nvSpPr>
        <p:spPr>
          <a:xfrm>
            <a:off x="2203622" y="3928291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pic>
        <p:nvPicPr>
          <p:cNvPr id="52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06264">
            <a:off x="5378248" y="741021"/>
            <a:ext cx="1036083" cy="75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>
            <p:custDataLst>
              <p:tags r:id="rId25"/>
            </p:custDataLst>
          </p:nvPr>
        </p:nvSpPr>
        <p:spPr>
          <a:xfrm>
            <a:off x="533400" y="747296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5.Subtract 16 from 17, so we get 1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54" name="Oval 53"/>
          <p:cNvSpPr/>
          <p:nvPr>
            <p:custDataLst>
              <p:tags r:id="rId26"/>
            </p:custDataLst>
          </p:nvPr>
        </p:nvSpPr>
        <p:spPr>
          <a:xfrm>
            <a:off x="5402318" y="1026810"/>
            <a:ext cx="250064" cy="230890"/>
          </a:xfrm>
          <a:prstGeom prst="ellipse">
            <a:avLst/>
          </a:prstGeom>
          <a:solidFill>
            <a:srgbClr val="FF00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</a:t>
            </a:r>
          </a:p>
        </p:txBody>
      </p:sp>
      <p:sp>
        <p:nvSpPr>
          <p:cNvPr id="56" name="Oval 55"/>
          <p:cNvSpPr/>
          <p:nvPr>
            <p:custDataLst>
              <p:tags r:id="rId27"/>
            </p:custDataLst>
          </p:nvPr>
        </p:nvSpPr>
        <p:spPr>
          <a:xfrm>
            <a:off x="5422840" y="1388283"/>
            <a:ext cx="252565" cy="240265"/>
          </a:xfrm>
          <a:prstGeom prst="ellipse">
            <a:avLst/>
          </a:prstGeom>
          <a:solidFill>
            <a:srgbClr val="FF00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3" name="TextBox 2"/>
          <p:cNvSpPr txBox="1"/>
          <p:nvPr>
            <p:custDataLst>
              <p:tags r:id="rId28"/>
            </p:custDataLst>
          </p:nvPr>
        </p:nvSpPr>
        <p:spPr>
          <a:xfrm>
            <a:off x="534112" y="1091514"/>
            <a:ext cx="5104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6. Now ,add the number to the left of the </a:t>
            </a:r>
            <a:endPara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ine i.e 4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29"/>
            </p:custDataLst>
          </p:nvPr>
        </p:nvSpPr>
        <p:spPr>
          <a:xfrm>
            <a:off x="1500960" y="1335898"/>
            <a:ext cx="369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add the same number to it,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" name="TextBox 6"/>
          <p:cNvSpPr txBox="1"/>
          <p:nvPr>
            <p:custDataLst>
              <p:tags r:id="rId30"/>
            </p:custDataLst>
          </p:nvPr>
        </p:nvSpPr>
        <p:spPr>
          <a:xfrm>
            <a:off x="533400" y="1567567"/>
            <a:ext cx="1616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so we get 8.  </a:t>
            </a:r>
          </a:p>
        </p:txBody>
      </p:sp>
      <p:sp>
        <p:nvSpPr>
          <p:cNvPr id="57" name="Rectangle 56"/>
          <p:cNvSpPr/>
          <p:nvPr>
            <p:custDataLst>
              <p:tags r:id="rId31"/>
            </p:custDataLst>
          </p:nvPr>
        </p:nvSpPr>
        <p:spPr>
          <a:xfrm>
            <a:off x="5102102" y="136383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+</a:t>
            </a:r>
          </a:p>
        </p:txBody>
      </p:sp>
      <p:pic>
        <p:nvPicPr>
          <p:cNvPr id="5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12784">
            <a:off x="1122503" y="2907752"/>
            <a:ext cx="1046444" cy="7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>
            <p:custDataLst>
              <p:tags r:id="rId32"/>
            </p:custDataLst>
          </p:nvPr>
        </p:nvSpPr>
        <p:spPr>
          <a:xfrm>
            <a:off x="510822" y="1935519"/>
            <a:ext cx="459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7. Now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, write down the second pair from the given number i.e 64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after</a:t>
            </a:r>
          </a:p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the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number 1.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472480" y="3480608"/>
            <a:ext cx="0" cy="40262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>
            <p:custDataLst>
              <p:tags r:id="rId33"/>
            </p:custDataLst>
          </p:nvPr>
        </p:nvSpPr>
        <p:spPr>
          <a:xfrm>
            <a:off x="1923835" y="3966410"/>
            <a:ext cx="718049" cy="23658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62" name="TextBox 61"/>
          <p:cNvSpPr txBox="1"/>
          <p:nvPr>
            <p:custDataLst>
              <p:tags r:id="rId34"/>
            </p:custDataLst>
          </p:nvPr>
        </p:nvSpPr>
        <p:spPr>
          <a:xfrm>
            <a:off x="633387" y="250762"/>
            <a:ext cx="1171628" cy="433071"/>
          </a:xfrm>
          <a:prstGeom prst="roundRect">
            <a:avLst>
              <a:gd name="adj" fmla="val 28984"/>
            </a:avLst>
          </a:prstGeom>
          <a:solidFill>
            <a:srgbClr val="CACEC0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Book Antiqua" panose="02040602050305030304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61915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4" grpId="0"/>
      <p:bldP spid="38" grpId="0"/>
      <p:bldP spid="36" grpId="0" animBg="1"/>
      <p:bldP spid="40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5" grpId="0"/>
      <p:bldP spid="2" grpId="0"/>
      <p:bldP spid="54" grpId="0" animBg="1"/>
      <p:bldP spid="56" grpId="0" animBg="1"/>
      <p:bldP spid="3" grpId="0"/>
      <p:bldP spid="6" grpId="0"/>
      <p:bldP spid="7" grpId="0"/>
      <p:bldP spid="57" grpId="0"/>
      <p:bldP spid="8" grpId="0"/>
      <p:bldP spid="6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>
            <p:custDataLst>
              <p:tags r:id="rId1"/>
            </p:custDataLst>
          </p:nvPr>
        </p:nvSpPr>
        <p:spPr>
          <a:xfrm>
            <a:off x="633387" y="250762"/>
            <a:ext cx="1171628" cy="433071"/>
          </a:xfrm>
          <a:prstGeom prst="roundRect">
            <a:avLst>
              <a:gd name="adj" fmla="val 28984"/>
            </a:avLst>
          </a:prstGeom>
          <a:solidFill>
            <a:srgbClr val="CACEC0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solidFill>
                  <a:schemeClr val="lt1"/>
                </a:solidFill>
                <a:latin typeface="Book Antiqua" panose="02040602050305030304" pitchFamily="18" charset="0"/>
                <a:ea typeface="Cambria Math" panose="0204050305040603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</a:t>
            </a:r>
          </a:p>
        </p:txBody>
      </p:sp>
      <p:sp>
        <p:nvSpPr>
          <p:cNvPr id="53" name="Rounded Rectangle 52"/>
          <p:cNvSpPr/>
          <p:nvPr>
            <p:custDataLst>
              <p:tags r:id="rId2"/>
            </p:custDataLst>
          </p:nvPr>
        </p:nvSpPr>
        <p:spPr>
          <a:xfrm rot="16200000">
            <a:off x="5181685" y="1484372"/>
            <a:ext cx="2428773" cy="2513237"/>
          </a:xfrm>
          <a:prstGeom prst="roundRect">
            <a:avLst>
              <a:gd name="adj" fmla="val 7733"/>
            </a:avLst>
          </a:prstGeom>
          <a:solidFill>
            <a:schemeClr val="bg1">
              <a:alpha val="44000"/>
            </a:schemeClr>
          </a:solidFill>
          <a:ln w="12700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3" name="Elbow Connector 62"/>
          <p:cNvCxnSpPr/>
          <p:nvPr>
            <p:custDataLst>
              <p:tags r:id="rId3"/>
            </p:custDataLst>
          </p:nvPr>
        </p:nvCxnSpPr>
        <p:spPr>
          <a:xfrm rot="5400000">
            <a:off x="5818809" y="2081279"/>
            <a:ext cx="1920240" cy="1645920"/>
          </a:xfrm>
          <a:prstGeom prst="bentConnector3">
            <a:avLst>
              <a:gd name="adj1" fmla="val 205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>
            <p:custDataLst>
              <p:tags r:id="rId4"/>
            </p:custDataLst>
          </p:nvPr>
        </p:nvSpPr>
        <p:spPr>
          <a:xfrm>
            <a:off x="6411153" y="2018050"/>
            <a:ext cx="941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17   64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6495249" y="2049731"/>
            <a:ext cx="304800" cy="0"/>
          </a:xfrm>
          <a:prstGeom prst="lin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907818" y="2049731"/>
            <a:ext cx="304800" cy="0"/>
          </a:xfrm>
          <a:prstGeom prst="line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7" name="Rectangle 66"/>
          <p:cNvSpPr/>
          <p:nvPr>
            <p:custDataLst>
              <p:tags r:id="rId5"/>
            </p:custDataLst>
          </p:nvPr>
        </p:nvSpPr>
        <p:spPr>
          <a:xfrm>
            <a:off x="5428457" y="201805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8" name="Rectangle 67"/>
          <p:cNvSpPr/>
          <p:nvPr>
            <p:custDataLst>
              <p:tags r:id="rId6"/>
            </p:custDataLst>
          </p:nvPr>
        </p:nvSpPr>
        <p:spPr>
          <a:xfrm>
            <a:off x="6436658" y="157603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69" name="Rectangle 68"/>
          <p:cNvSpPr/>
          <p:nvPr>
            <p:custDataLst>
              <p:tags r:id="rId7"/>
            </p:custDataLst>
          </p:nvPr>
        </p:nvSpPr>
        <p:spPr>
          <a:xfrm>
            <a:off x="6040658" y="235762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70" name="Rectangle 69"/>
          <p:cNvSpPr/>
          <p:nvPr>
            <p:custDataLst>
              <p:tags r:id="rId8"/>
            </p:custDataLst>
          </p:nvPr>
        </p:nvSpPr>
        <p:spPr>
          <a:xfrm>
            <a:off x="6541586" y="2805884"/>
            <a:ext cx="742740" cy="263951"/>
          </a:xfrm>
          <a:prstGeom prst="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Straight Connector 70"/>
          <p:cNvCxnSpPr/>
          <p:nvPr>
            <p:custDataLst>
              <p:tags r:id="rId9"/>
            </p:custDataLst>
          </p:nvPr>
        </p:nvCxnSpPr>
        <p:spPr>
          <a:xfrm flipV="1">
            <a:off x="5287418" y="2751249"/>
            <a:ext cx="2221804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>
            <p:custDataLst>
              <p:tags r:id="rId10"/>
            </p:custDataLst>
          </p:nvPr>
        </p:nvSpPr>
        <p:spPr>
          <a:xfrm>
            <a:off x="6532533" y="275202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3" name="Rectangle 72"/>
          <p:cNvSpPr/>
          <p:nvPr>
            <p:custDataLst>
              <p:tags r:id="rId11"/>
            </p:custDataLst>
          </p:nvPr>
        </p:nvSpPr>
        <p:spPr>
          <a:xfrm>
            <a:off x="5428457" y="235762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4" name="Rectangle 73"/>
          <p:cNvSpPr/>
          <p:nvPr>
            <p:custDataLst>
              <p:tags r:id="rId12"/>
            </p:custDataLst>
          </p:nvPr>
        </p:nvSpPr>
        <p:spPr>
          <a:xfrm>
            <a:off x="5139453" y="235762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+</a:t>
            </a:r>
          </a:p>
        </p:txBody>
      </p:sp>
      <p:sp>
        <p:nvSpPr>
          <p:cNvPr id="75" name="Rectangle 74"/>
          <p:cNvSpPr/>
          <p:nvPr>
            <p:custDataLst>
              <p:tags r:id="rId13"/>
            </p:custDataLst>
          </p:nvPr>
        </p:nvSpPr>
        <p:spPr>
          <a:xfrm>
            <a:off x="5428457" y="274966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6" name="Rectangle 75"/>
          <p:cNvSpPr/>
          <p:nvPr>
            <p:custDataLst>
              <p:tags r:id="rId14"/>
            </p:custDataLst>
          </p:nvPr>
        </p:nvSpPr>
        <p:spPr>
          <a:xfrm>
            <a:off x="6403514" y="235762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16</a:t>
            </a:r>
          </a:p>
        </p:txBody>
      </p:sp>
      <p:sp>
        <p:nvSpPr>
          <p:cNvPr id="77" name="Rectangle 76"/>
          <p:cNvSpPr/>
          <p:nvPr>
            <p:custDataLst>
              <p:tags r:id="rId15"/>
            </p:custDataLst>
          </p:nvPr>
        </p:nvSpPr>
        <p:spPr>
          <a:xfrm>
            <a:off x="6837333" y="275202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8" name="Rectangle 77"/>
          <p:cNvSpPr/>
          <p:nvPr>
            <p:custDataLst>
              <p:tags r:id="rId16"/>
            </p:custDataLst>
          </p:nvPr>
        </p:nvSpPr>
        <p:spPr>
          <a:xfrm>
            <a:off x="6604994" y="157603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9" name="Straight Connector 78"/>
          <p:cNvCxnSpPr/>
          <p:nvPr>
            <p:custDataLst>
              <p:tags r:id="rId17"/>
            </p:custDataLst>
          </p:nvPr>
        </p:nvCxnSpPr>
        <p:spPr>
          <a:xfrm>
            <a:off x="5289722" y="3468330"/>
            <a:ext cx="2234682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>
            <p:custDataLst>
              <p:tags r:id="rId18"/>
            </p:custDataLst>
          </p:nvPr>
        </p:nvSpPr>
        <p:spPr>
          <a:xfrm>
            <a:off x="6039998" y="316787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1" name="Rectangle 80"/>
          <p:cNvSpPr/>
          <p:nvPr>
            <p:custDataLst>
              <p:tags r:id="rId19"/>
            </p:custDataLst>
          </p:nvPr>
        </p:nvSpPr>
        <p:spPr>
          <a:xfrm>
            <a:off x="6541858" y="3167876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1   64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2" name="Rectangle 81"/>
          <p:cNvSpPr/>
          <p:nvPr>
            <p:custDataLst>
              <p:tags r:id="rId20"/>
            </p:custDataLst>
          </p:nvPr>
        </p:nvSpPr>
        <p:spPr>
          <a:xfrm>
            <a:off x="5430398" y="349434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>
            <p:custDataLst>
              <p:tags r:id="rId21"/>
            </p:custDataLst>
          </p:nvPr>
        </p:nvSpPr>
        <p:spPr>
          <a:xfrm>
            <a:off x="5641735" y="3494341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>
            <p:custDataLst>
              <p:tags r:id="rId22"/>
            </p:custDataLst>
          </p:nvPr>
        </p:nvSpPr>
        <p:spPr>
          <a:xfrm>
            <a:off x="6547998" y="3494341"/>
            <a:ext cx="805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0   00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5" name="TextBox 84"/>
          <p:cNvSpPr txBox="1"/>
          <p:nvPr>
            <p:custDataLst>
              <p:tags r:id="rId23"/>
            </p:custDataLst>
          </p:nvPr>
        </p:nvSpPr>
        <p:spPr>
          <a:xfrm>
            <a:off x="924191" y="653475"/>
            <a:ext cx="6517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8. Now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, think of a digit that should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be written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besides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8,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6" name="Oval 85"/>
          <p:cNvSpPr/>
          <p:nvPr>
            <p:custDataLst>
              <p:tags r:id="rId24"/>
            </p:custDataLst>
          </p:nvPr>
        </p:nvSpPr>
        <p:spPr>
          <a:xfrm>
            <a:off x="5678568" y="2811787"/>
            <a:ext cx="252565" cy="240265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>
            <p:custDataLst>
              <p:tags r:id="rId25"/>
            </p:custDataLst>
          </p:nvPr>
        </p:nvSpPr>
        <p:spPr>
          <a:xfrm>
            <a:off x="1101867" y="910590"/>
            <a:ext cx="7584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so that when we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multiply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the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new number formed with the </a:t>
            </a:r>
          </a:p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same digit,  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8" name="Oval 87"/>
          <p:cNvSpPr/>
          <p:nvPr>
            <p:custDataLst>
              <p:tags r:id="rId26"/>
            </p:custDataLst>
          </p:nvPr>
        </p:nvSpPr>
        <p:spPr>
          <a:xfrm>
            <a:off x="5691244" y="3161743"/>
            <a:ext cx="252565" cy="240265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9" name="TextBox 88"/>
          <p:cNvSpPr txBox="1"/>
          <p:nvPr>
            <p:custDataLst>
              <p:tags r:id="rId27"/>
            </p:custDataLst>
          </p:nvPr>
        </p:nvSpPr>
        <p:spPr>
          <a:xfrm>
            <a:off x="1157372" y="1146810"/>
            <a:ext cx="663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                we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should get a number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equal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to 164 or just less </a:t>
            </a:r>
            <a:endParaRPr lang="en-U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then164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. </a:t>
            </a:r>
          </a:p>
        </p:txBody>
      </p:sp>
      <p:sp>
        <p:nvSpPr>
          <p:cNvPr id="90" name="Rounded Rectangle 89"/>
          <p:cNvSpPr/>
          <p:nvPr>
            <p:custDataLst>
              <p:tags r:id="rId28"/>
            </p:custDataLst>
          </p:nvPr>
        </p:nvSpPr>
        <p:spPr>
          <a:xfrm>
            <a:off x="6548887" y="2811117"/>
            <a:ext cx="718049" cy="25618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91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2059">
            <a:off x="5373420" y="1711268"/>
            <a:ext cx="1315550" cy="9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131"/>
          <p:cNvGrpSpPr/>
          <p:nvPr>
            <p:custDataLst>
              <p:tags r:id="rId29"/>
            </p:custDataLst>
          </p:nvPr>
        </p:nvGrpSpPr>
        <p:grpSpPr>
          <a:xfrm>
            <a:off x="700848" y="2788926"/>
            <a:ext cx="3496693" cy="2380140"/>
            <a:chOff x="-235057" y="5060082"/>
            <a:chExt cx="5171268" cy="2332710"/>
          </a:xfrm>
        </p:grpSpPr>
        <p:sp>
          <p:nvSpPr>
            <p:cNvPr id="93" name="Rectangle 92"/>
            <p:cNvSpPr/>
            <p:nvPr>
              <p:custDataLst>
                <p:tags r:id="rId53"/>
              </p:custDataLst>
            </p:nvPr>
          </p:nvSpPr>
          <p:spPr>
            <a:xfrm>
              <a:off x="-235057" y="5060082"/>
              <a:ext cx="5171268" cy="2332710"/>
            </a:xfrm>
            <a:prstGeom prst="rect">
              <a:avLst/>
            </a:prstGeom>
            <a:blipFill dpi="0" rotWithShape="1"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4" name="Rectangle 93"/>
            <p:cNvSpPr/>
            <p:nvPr>
              <p:custDataLst>
                <p:tags r:id="rId54"/>
              </p:custDataLst>
            </p:nvPr>
          </p:nvSpPr>
          <p:spPr>
            <a:xfrm>
              <a:off x="864531" y="5127574"/>
              <a:ext cx="2597006" cy="307777"/>
            </a:xfrm>
            <a:prstGeom prst="rect">
              <a:avLst/>
            </a:prstGeom>
            <a:ln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smtClean="0">
                  <a:solidFill>
                    <a:prstClr val="white"/>
                  </a:solidFill>
                  <a:latin typeface="Bookman Old Style" pitchFamily="18" charset="0"/>
                  <a:cs typeface="Arial" charset="0"/>
                </a:rPr>
                <a:t>     </a:t>
              </a:r>
              <a:r>
                <a:rPr lang="en-US" sz="14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95" name="Rectangle 94"/>
          <p:cNvSpPr/>
          <p:nvPr>
            <p:custDataLst>
              <p:tags r:id="rId30"/>
            </p:custDataLst>
          </p:nvPr>
        </p:nvSpPr>
        <p:spPr>
          <a:xfrm>
            <a:off x="1110040" y="3717305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80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0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1182610" y="4290620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>
            <p:custDataLst>
              <p:tags r:id="rId31"/>
            </p:custDataLst>
          </p:nvPr>
        </p:nvSpPr>
        <p:spPr>
          <a:xfrm>
            <a:off x="1194448" y="4230950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00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8" name="Rectangle 97"/>
          <p:cNvSpPr/>
          <p:nvPr>
            <p:custDataLst>
              <p:tags r:id="rId32"/>
            </p:custDataLst>
          </p:nvPr>
        </p:nvSpPr>
        <p:spPr>
          <a:xfrm>
            <a:off x="2132432" y="3717305"/>
            <a:ext cx="667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81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× 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2244270" y="4290620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>
            <p:custDataLst>
              <p:tags r:id="rId33"/>
            </p:custDataLst>
          </p:nvPr>
        </p:nvSpPr>
        <p:spPr>
          <a:xfrm>
            <a:off x="2199663" y="4230950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81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1" name="Rectangle 100"/>
          <p:cNvSpPr/>
          <p:nvPr>
            <p:custDataLst>
              <p:tags r:id="rId34"/>
            </p:custDataLst>
          </p:nvPr>
        </p:nvSpPr>
        <p:spPr>
          <a:xfrm>
            <a:off x="3226591" y="3666506"/>
            <a:ext cx="567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82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× </a:t>
            </a: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3299161" y="4290620"/>
            <a:ext cx="457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>
            <p:custDataLst>
              <p:tags r:id="rId35"/>
            </p:custDataLst>
          </p:nvPr>
        </p:nvSpPr>
        <p:spPr>
          <a:xfrm>
            <a:off x="3198628" y="4276106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164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4" name="Oval 103"/>
          <p:cNvSpPr/>
          <p:nvPr>
            <p:custDataLst>
              <p:tags r:id="rId36"/>
            </p:custDataLst>
          </p:nvPr>
        </p:nvSpPr>
        <p:spPr>
          <a:xfrm>
            <a:off x="1128185" y="326079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0</a:t>
            </a:r>
            <a:endParaRPr lang="en-US" sz="20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5" name="Oval 104"/>
          <p:cNvSpPr/>
          <p:nvPr>
            <p:custDataLst>
              <p:tags r:id="rId37"/>
            </p:custDataLst>
          </p:nvPr>
        </p:nvSpPr>
        <p:spPr>
          <a:xfrm>
            <a:off x="2257282" y="3248437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20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Oval 105"/>
          <p:cNvSpPr/>
          <p:nvPr>
            <p:custDataLst>
              <p:tags r:id="rId38"/>
            </p:custDataLst>
          </p:nvPr>
        </p:nvSpPr>
        <p:spPr>
          <a:xfrm>
            <a:off x="3278923" y="324279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20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TextBox 106"/>
          <p:cNvSpPr txBox="1"/>
          <p:nvPr>
            <p:custDataLst>
              <p:tags r:id="rId39"/>
            </p:custDataLst>
          </p:nvPr>
        </p:nvSpPr>
        <p:spPr>
          <a:xfrm>
            <a:off x="532500" y="1776677"/>
            <a:ext cx="433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So 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lets think of the digit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…..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08" name="TextBox 107"/>
          <p:cNvSpPr txBox="1"/>
          <p:nvPr>
            <p:custDataLst>
              <p:tags r:id="rId40"/>
            </p:custDataLst>
          </p:nvPr>
        </p:nvSpPr>
        <p:spPr>
          <a:xfrm>
            <a:off x="917223" y="2773077"/>
            <a:ext cx="7504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800" b="1" dirty="0">
                <a:solidFill>
                  <a:srgbClr val="FF0000"/>
                </a:solidFill>
                <a:latin typeface="Bookman Old Style" pitchFamily="18" charset="0"/>
                <a:cs typeface="Arial" charset="0"/>
                <a:sym typeface="Wingdings"/>
              </a:rPr>
              <a:t></a:t>
            </a:r>
            <a:endParaRPr lang="en-US" sz="8800" b="1" dirty="0">
              <a:solidFill>
                <a:srgbClr val="FF0000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09" name="TextBox 108"/>
          <p:cNvSpPr txBox="1"/>
          <p:nvPr>
            <p:custDataLst>
              <p:tags r:id="rId41"/>
            </p:custDataLst>
          </p:nvPr>
        </p:nvSpPr>
        <p:spPr>
          <a:xfrm>
            <a:off x="2023832" y="2748926"/>
            <a:ext cx="7504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800" b="1" dirty="0">
                <a:solidFill>
                  <a:srgbClr val="FF0000"/>
                </a:solidFill>
                <a:latin typeface="Bookman Old Style" pitchFamily="18" charset="0"/>
                <a:cs typeface="Arial" charset="0"/>
                <a:sym typeface="Wingdings"/>
              </a:rPr>
              <a:t></a:t>
            </a:r>
            <a:endParaRPr lang="en-US" sz="8800" b="1" dirty="0">
              <a:solidFill>
                <a:srgbClr val="FF0000"/>
              </a:solidFill>
              <a:latin typeface="Bookman Old Style" pitchFamily="18" charset="0"/>
              <a:cs typeface="Arial" charset="0"/>
            </a:endParaRPr>
          </a:p>
        </p:txBody>
      </p:sp>
      <p:sp>
        <p:nvSpPr>
          <p:cNvPr id="110" name="TextBox 109"/>
          <p:cNvSpPr txBox="1"/>
          <p:nvPr>
            <p:custDataLst>
              <p:tags r:id="rId42"/>
            </p:custDataLst>
          </p:nvPr>
        </p:nvSpPr>
        <p:spPr>
          <a:xfrm>
            <a:off x="5648911" y="2758654"/>
            <a:ext cx="30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pic>
        <p:nvPicPr>
          <p:cNvPr id="111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46927" flipH="1" flipV="1">
            <a:off x="5380804" y="2050913"/>
            <a:ext cx="1913859" cy="124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ounded Rectangle 111"/>
          <p:cNvSpPr/>
          <p:nvPr>
            <p:custDataLst>
              <p:tags r:id="rId43"/>
            </p:custDataLst>
          </p:nvPr>
        </p:nvSpPr>
        <p:spPr>
          <a:xfrm>
            <a:off x="1055106" y="2821711"/>
            <a:ext cx="3242195" cy="8955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when new number 82 is multiplied to 2, we get 164</a:t>
            </a:r>
          </a:p>
        </p:txBody>
      </p:sp>
      <p:sp>
        <p:nvSpPr>
          <p:cNvPr id="113" name="Rectangle 112"/>
          <p:cNvSpPr/>
          <p:nvPr>
            <p:custDataLst>
              <p:tags r:id="rId44"/>
            </p:custDataLst>
          </p:nvPr>
        </p:nvSpPr>
        <p:spPr>
          <a:xfrm>
            <a:off x="5149353" y="311212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+</a:t>
            </a:r>
          </a:p>
        </p:txBody>
      </p:sp>
      <p:sp>
        <p:nvSpPr>
          <p:cNvPr id="114" name="Rectangle 113"/>
          <p:cNvSpPr/>
          <p:nvPr>
            <p:custDataLst>
              <p:tags r:id="rId45"/>
            </p:custDataLst>
          </p:nvPr>
        </p:nvSpPr>
        <p:spPr>
          <a:xfrm>
            <a:off x="5663784" y="3106140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5" name="Rounded Rectangle 114"/>
          <p:cNvSpPr/>
          <p:nvPr>
            <p:custDataLst>
              <p:tags r:id="rId46"/>
            </p:custDataLst>
          </p:nvPr>
        </p:nvSpPr>
        <p:spPr>
          <a:xfrm>
            <a:off x="2730702" y="3208029"/>
            <a:ext cx="1566599" cy="5092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16" name="Rounded Rectangle 115"/>
          <p:cNvSpPr/>
          <p:nvPr>
            <p:custDataLst>
              <p:tags r:id="rId47"/>
            </p:custDataLst>
          </p:nvPr>
        </p:nvSpPr>
        <p:spPr>
          <a:xfrm>
            <a:off x="2227364" y="2951481"/>
            <a:ext cx="2069937" cy="7658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Add the same digit to L.H.S</a:t>
            </a:r>
          </a:p>
        </p:txBody>
      </p:sp>
      <p:sp>
        <p:nvSpPr>
          <p:cNvPr id="117" name="TextBox 116"/>
          <p:cNvSpPr txBox="1"/>
          <p:nvPr>
            <p:custDataLst>
              <p:tags r:id="rId48"/>
            </p:custDataLst>
          </p:nvPr>
        </p:nvSpPr>
        <p:spPr>
          <a:xfrm>
            <a:off x="519954" y="2285661"/>
            <a:ext cx="467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Since we get zero as the remainder, </a:t>
            </a:r>
          </a:p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    42 is the square root of 1764.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866574" y="2747035"/>
                <a:ext cx="1933273" cy="36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prstClr val="white"/>
                        </a:solidFill>
                        <a:latin typeface="Cambria Math"/>
                        <a:ea typeface="Cambria Math" pitchFamily="18" charset="0"/>
                        <a:sym typeface="Symbol"/>
                      </a:rPr>
                      <m:t>(</m:t>
                    </m:r>
                    <m:r>
                      <a:rPr lang="en-US" sz="1600" b="1" i="1" smtClean="0">
                        <a:solidFill>
                          <a:prstClr val="white"/>
                        </a:solidFill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solidFill>
                              <a:prstClr val="white"/>
                            </a:solidFill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1" i="1" smtClean="0">
                            <a:solidFill>
                              <a:prstClr val="white"/>
                            </a:solidFill>
                            <a:latin typeface="Cambria Math"/>
                            <a:ea typeface="Cambria Math" pitchFamily="18" charset="0"/>
                          </a:rPr>
                          <m:t>𝟏𝟕𝟔𝟒</m:t>
                        </m:r>
                      </m:e>
                    </m:rad>
                  </m:oMath>
                </a14:m>
                <a:r>
                  <a:rPr lang="en-US" sz="1600" b="1" dirty="0" smtClean="0">
                    <a:solidFill>
                      <a:prstClr val="white"/>
                    </a:solidFill>
                    <a:latin typeface="Bookman Old Style" panose="02050604050505020204" pitchFamily="18" charset="0"/>
                    <a:ea typeface="Cambria Math" pitchFamily="18" charset="0"/>
                  </a:rPr>
                  <a:t> = 42)</a:t>
                </a:r>
                <a:endPara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1"/>
                </p:custDataLst>
              </p:nvPr>
            </p:nvSpPr>
            <p:spPr>
              <a:xfrm>
                <a:off x="866574" y="2747035"/>
                <a:ext cx="1933273" cy="361766"/>
              </a:xfrm>
              <a:prstGeom prst="rect">
                <a:avLst/>
              </a:prstGeom>
              <a:blipFill rotWithShape="1">
                <a:blip r:embed="rId62"/>
                <a:stretch>
                  <a:fillRect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Rounded Rectangular Callout 118"/>
          <p:cNvSpPr/>
          <p:nvPr>
            <p:custDataLst>
              <p:tags r:id="rId50"/>
            </p:custDataLst>
          </p:nvPr>
        </p:nvSpPr>
        <p:spPr>
          <a:xfrm>
            <a:off x="2585720" y="2236430"/>
            <a:ext cx="2095169" cy="493630"/>
          </a:xfrm>
          <a:prstGeom prst="wedgeRoundRectCallout">
            <a:avLst>
              <a:gd name="adj1" fmla="val 86547"/>
              <a:gd name="adj2" fmla="val 6920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0,1,2,3,4,5,……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1065327" y="2745251"/>
            <a:ext cx="3231974" cy="972054"/>
            <a:chOff x="4030179" y="5253525"/>
            <a:chExt cx="3312250" cy="825307"/>
          </a:xfrm>
        </p:grpSpPr>
        <p:sp>
          <p:nvSpPr>
            <p:cNvPr id="122" name="Rounded Rectangle 121"/>
            <p:cNvSpPr/>
            <p:nvPr>
              <p:custDataLst>
                <p:tags r:id="rId52"/>
              </p:custDataLst>
            </p:nvPr>
          </p:nvSpPr>
          <p:spPr>
            <a:xfrm>
              <a:off x="4037457" y="5253525"/>
              <a:ext cx="3304972" cy="82530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  <a:p>
              <a:pPr algn="ctr"/>
              <a:r>
                <a:rPr lang="en-US" sz="1600" b="1" dirty="0">
                  <a:solidFill>
                    <a:srgbClr val="FF99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Follow these steps to find.</a:t>
              </a:r>
            </a:p>
            <a:p>
              <a:pPr algn="ctr"/>
              <a:r>
                <a:rPr lang="en-US" sz="1600" b="1" dirty="0">
                  <a:solidFill>
                    <a:srgbClr val="FF99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</a:rPr>
                <a:t>By division method.</a:t>
              </a:r>
            </a:p>
            <a:p>
              <a:pPr algn="ctr"/>
              <a:endPara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pic>
          <p:nvPicPr>
            <p:cNvPr id="123" name="Picture 4" descr="D:\MJ\ROBOMATE\Rashmi mam\1194998809572155811math_sqrt.svg.png"/>
            <p:cNvPicPr>
              <a:picLocks noChangeAspect="1" noChangeArrowheads="1"/>
            </p:cNvPicPr>
            <p:nvPr/>
          </p:nvPicPr>
          <p:blipFill rotWithShape="1"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40"/>
            <a:stretch/>
          </p:blipFill>
          <p:spPr bwMode="auto">
            <a:xfrm>
              <a:off x="4030179" y="5692448"/>
              <a:ext cx="470757" cy="262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Rounded Rectangle 119"/>
          <p:cNvSpPr/>
          <p:nvPr>
            <p:custDataLst>
              <p:tags r:id="rId51"/>
            </p:custDataLst>
          </p:nvPr>
        </p:nvSpPr>
        <p:spPr>
          <a:xfrm>
            <a:off x="1864910" y="2971131"/>
            <a:ext cx="2432391" cy="7461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 find square root of any number</a:t>
            </a:r>
          </a:p>
        </p:txBody>
      </p:sp>
    </p:spTree>
    <p:extLst>
      <p:ext uri="{BB962C8B-B14F-4D97-AF65-F5344CB8AC3E}">
        <p14:creationId xmlns:p14="http://schemas.microsoft.com/office/powerpoint/2010/main" val="65004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8" grpId="0"/>
      <p:bldP spid="80" grpId="0"/>
      <p:bldP spid="81" grpId="0"/>
      <p:bldP spid="82" grpId="0"/>
      <p:bldP spid="83" grpId="0"/>
      <p:bldP spid="84" grpId="0"/>
      <p:bldP spid="85" grpId="0"/>
      <p:bldP spid="86" grpId="0" animBg="1"/>
      <p:bldP spid="87" grpId="0"/>
      <p:bldP spid="88" grpId="0" animBg="1"/>
      <p:bldP spid="89" grpId="0"/>
      <p:bldP spid="95" grpId="0"/>
      <p:bldP spid="95" grpId="1"/>
      <p:bldP spid="97" grpId="0"/>
      <p:bldP spid="97" grpId="1"/>
      <p:bldP spid="98" grpId="0"/>
      <p:bldP spid="98" grpId="1"/>
      <p:bldP spid="100" grpId="0"/>
      <p:bldP spid="100" grpId="1"/>
      <p:bldP spid="101" grpId="0"/>
      <p:bldP spid="101" grpId="1"/>
      <p:bldP spid="103" grpId="0"/>
      <p:bldP spid="103" grpId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/>
      <p:bldP spid="108" grpId="0"/>
      <p:bldP spid="108" grpId="1"/>
      <p:bldP spid="109" grpId="0"/>
      <p:bldP spid="109" grpId="1"/>
      <p:bldP spid="110" grpId="0"/>
      <p:bldP spid="112" grpId="0" animBg="1"/>
      <p:bldP spid="112" grpId="1" animBg="1"/>
      <p:bldP spid="113" grpId="0"/>
      <p:bldP spid="114" grpId="0"/>
      <p:bldP spid="115" grpId="0" animBg="1"/>
      <p:bldP spid="115" grpId="1" animBg="1"/>
      <p:bldP spid="116" grpId="0" animBg="1"/>
      <p:bldP spid="116" grpId="1" animBg="1"/>
      <p:bldP spid="117" grpId="0"/>
      <p:bldP spid="118" grpId="0"/>
      <p:bldP spid="119" grpId="0" animBg="1"/>
      <p:bldP spid="119" grpId="1" animBg="1"/>
      <p:bldP spid="119" grpId="2" animBg="1"/>
      <p:bldP spid="120" grpId="0" animBg="1"/>
      <p:bldP spid="120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 rot="5400000">
            <a:off x="672913" y="1437832"/>
            <a:ext cx="2899408" cy="2416434"/>
          </a:xfrm>
          <a:prstGeom prst="roundRect">
            <a:avLst>
              <a:gd name="adj" fmla="val 6588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81640" y="123642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(i)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2304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4" name="Elbow Connector 73"/>
          <p:cNvCxnSpPr/>
          <p:nvPr/>
        </p:nvCxnSpPr>
        <p:spPr>
          <a:xfrm rot="5400000">
            <a:off x="1550925" y="2073910"/>
            <a:ext cx="1763405" cy="1518278"/>
          </a:xfrm>
          <a:prstGeom prst="bentConnector3">
            <a:avLst>
              <a:gd name="adj1" fmla="val -65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076177" y="2773514"/>
            <a:ext cx="2137943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099037" y="3426028"/>
            <a:ext cx="2137943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066379" y="204190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23  04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046974" y="277351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188410" y="3110000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 04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674970" y="311000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192604" y="3437919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2651498" y="2302545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1116180" y="4217202"/>
            <a:ext cx="1563520" cy="358094"/>
          </a:xfrm>
          <a:prstGeom prst="roundRect">
            <a:avLst>
              <a:gd name="adj" fmla="val 16667"/>
            </a:avLst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90" name="Rounded Rectangle 89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94" name="TextBox 93"/>
          <p:cNvSpPr txBox="1"/>
          <p:nvPr>
            <p:custDataLst>
              <p:tags r:id="rId3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95" name="TextBox 94"/>
          <p:cNvSpPr txBox="1"/>
          <p:nvPr>
            <p:custDataLst>
              <p:tags r:id="rId4"/>
            </p:custDataLst>
          </p:nvPr>
        </p:nvSpPr>
        <p:spPr>
          <a:xfrm>
            <a:off x="2061425" y="2050631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23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96" name="Group 95"/>
          <p:cNvGrpSpPr/>
          <p:nvPr>
            <p:custDataLst>
              <p:tags r:id="rId5"/>
            </p:custDataLst>
          </p:nvPr>
        </p:nvGrpSpPr>
        <p:grpSpPr>
          <a:xfrm>
            <a:off x="2078654" y="2074066"/>
            <a:ext cx="512944" cy="338554"/>
            <a:chOff x="3040579" y="-969388"/>
            <a:chExt cx="4736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97" name="Oval 96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98" name="TextBox 97"/>
            <p:cNvSpPr txBox="1"/>
            <p:nvPr>
              <p:custDataLst>
                <p:tags r:id="rId35"/>
              </p:custDataLst>
            </p:nvPr>
          </p:nvSpPr>
          <p:spPr>
            <a:xfrm>
              <a:off x="3040579" y="-969388"/>
              <a:ext cx="4736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23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99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09338" y="1744610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ounded Rectangle 99"/>
          <p:cNvSpPr/>
          <p:nvPr>
            <p:custDataLst>
              <p:tags r:id="rId6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01" name="Rounded Rectangle 100"/>
          <p:cNvSpPr/>
          <p:nvPr>
            <p:custDataLst>
              <p:tags r:id="rId7"/>
            </p:custDataLst>
          </p:nvPr>
        </p:nvSpPr>
        <p:spPr>
          <a:xfrm>
            <a:off x="3330834" y="1957042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8. </a:t>
            </a:r>
          </a:p>
        </p:txBody>
      </p:sp>
      <p:sp>
        <p:nvSpPr>
          <p:cNvPr id="102" name="Oval 101"/>
          <p:cNvSpPr/>
          <p:nvPr>
            <p:custDataLst>
              <p:tags r:id="rId8"/>
            </p:custDataLst>
          </p:nvPr>
        </p:nvSpPr>
        <p:spPr>
          <a:xfrm>
            <a:off x="1296444" y="2828298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257389" y="2773514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6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rgbClr val="FF006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4" name="Rounded Rectangle 103"/>
          <p:cNvSpPr/>
          <p:nvPr>
            <p:custDataLst>
              <p:tags r:id="rId9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05" name="Rounded Rectangle 104"/>
          <p:cNvSpPr/>
          <p:nvPr>
            <p:custDataLst>
              <p:tags r:id="rId10"/>
            </p:custDataLst>
          </p:nvPr>
        </p:nvSpPr>
        <p:spPr>
          <a:xfrm>
            <a:off x="3696998" y="19621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704</a:t>
            </a:r>
          </a:p>
        </p:txBody>
      </p:sp>
      <p:sp>
        <p:nvSpPr>
          <p:cNvPr id="106" name="Rounded Rectangle 105"/>
          <p:cNvSpPr/>
          <p:nvPr>
            <p:custDataLst>
              <p:tags r:id="rId11"/>
            </p:custDataLst>
          </p:nvPr>
        </p:nvSpPr>
        <p:spPr>
          <a:xfrm>
            <a:off x="2100586" y="2812466"/>
            <a:ext cx="804468" cy="256188"/>
          </a:xfrm>
          <a:prstGeom prst="roundRect">
            <a:avLst>
              <a:gd name="adj" fmla="val 18244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7" name="Rounded Rectangle 106"/>
          <p:cNvSpPr/>
          <p:nvPr>
            <p:custDataLst>
              <p:tags r:id="rId12"/>
            </p:custDataLst>
          </p:nvPr>
        </p:nvSpPr>
        <p:spPr>
          <a:xfrm>
            <a:off x="3921127" y="1944849"/>
            <a:ext cx="1702890" cy="6237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0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43070" y="1984249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Rounded Rectangle 174"/>
          <p:cNvSpPr/>
          <p:nvPr>
            <p:custDataLst>
              <p:tags r:id="rId13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76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roup 131"/>
          <p:cNvGrpSpPr/>
          <p:nvPr>
            <p:custDataLst>
              <p:tags r:id="rId14"/>
            </p:custDataLst>
          </p:nvPr>
        </p:nvGrpSpPr>
        <p:grpSpPr>
          <a:xfrm>
            <a:off x="6163551" y="649378"/>
            <a:ext cx="2448808" cy="2124136"/>
            <a:chOff x="0" y="5126487"/>
            <a:chExt cx="3236278" cy="2081807"/>
          </a:xfrm>
        </p:grpSpPr>
        <p:sp>
          <p:nvSpPr>
            <p:cNvPr id="178" name="Rectangle 177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79" name="Rectangle 178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80" name="Rounded Rectangle 179"/>
          <p:cNvSpPr/>
          <p:nvPr/>
        </p:nvSpPr>
        <p:spPr>
          <a:xfrm>
            <a:off x="7593722" y="2337598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1" name="Rectangle 180"/>
          <p:cNvSpPr/>
          <p:nvPr>
            <p:custDataLst>
              <p:tags r:id="rId15"/>
            </p:custDataLst>
          </p:nvPr>
        </p:nvSpPr>
        <p:spPr>
          <a:xfrm>
            <a:off x="6503755" y="1671202"/>
            <a:ext cx="667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8 7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× 7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cxnSp>
        <p:nvCxnSpPr>
          <p:cNvPr id="182" name="Straight Connector 181"/>
          <p:cNvCxnSpPr/>
          <p:nvPr/>
        </p:nvCxnSpPr>
        <p:spPr>
          <a:xfrm>
            <a:off x="6558528" y="2317532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/>
          <p:cNvSpPr/>
          <p:nvPr>
            <p:custDataLst>
              <p:tags r:id="rId16"/>
            </p:custDataLst>
          </p:nvPr>
        </p:nvSpPr>
        <p:spPr>
          <a:xfrm>
            <a:off x="6477429" y="2317532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60 9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4" name="Rectangle 183"/>
          <p:cNvSpPr/>
          <p:nvPr>
            <p:custDataLst>
              <p:tags r:id="rId17"/>
            </p:custDataLst>
          </p:nvPr>
        </p:nvSpPr>
        <p:spPr>
          <a:xfrm>
            <a:off x="7576874" y="1671202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8 8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× 8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cxnSp>
        <p:nvCxnSpPr>
          <p:cNvPr id="185" name="Straight Connector 184"/>
          <p:cNvCxnSpPr/>
          <p:nvPr/>
        </p:nvCxnSpPr>
        <p:spPr>
          <a:xfrm>
            <a:off x="7618314" y="2317532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/>
          <p:cNvSpPr/>
          <p:nvPr>
            <p:custDataLst>
              <p:tags r:id="rId18"/>
            </p:custDataLst>
          </p:nvPr>
        </p:nvSpPr>
        <p:spPr>
          <a:xfrm>
            <a:off x="7540005" y="2317532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70 4</a:t>
            </a:r>
            <a:endParaRPr 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7" name="Oval 186"/>
          <p:cNvSpPr/>
          <p:nvPr>
            <p:custDataLst>
              <p:tags r:id="rId19"/>
            </p:custDataLst>
          </p:nvPr>
        </p:nvSpPr>
        <p:spPr>
          <a:xfrm>
            <a:off x="6609450" y="1198988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88" name="Oval 187"/>
          <p:cNvSpPr/>
          <p:nvPr>
            <p:custDataLst>
              <p:tags r:id="rId20"/>
            </p:custDataLst>
          </p:nvPr>
        </p:nvSpPr>
        <p:spPr>
          <a:xfrm>
            <a:off x="7672026" y="1198988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90" name="Picture 189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91" name="Rectangle 190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2" name="Rectangle 191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3" name="Rectangle 192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4" name="Rectangle 193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5" name="Rectangle 194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6" name="Rectangle 195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7" name="Rectangle 196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8" name="Rectangle 197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9" name="Rectangle 198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4359641" y="2182149"/>
            <a:ext cx="901700" cy="338554"/>
            <a:chOff x="3763948" y="305326"/>
            <a:chExt cx="901700" cy="311045"/>
          </a:xfrm>
        </p:grpSpPr>
        <p:sp>
          <p:nvSpPr>
            <p:cNvPr id="201" name="Rounded Rectangle 200"/>
            <p:cNvSpPr/>
            <p:nvPr/>
          </p:nvSpPr>
          <p:spPr>
            <a:xfrm>
              <a:off x="3811939" y="352329"/>
              <a:ext cx="836029" cy="215243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2" name="Rectangle 201"/>
            <p:cNvSpPr/>
            <p:nvPr>
              <p:custDataLst>
                <p:tags r:id="rId22"/>
              </p:custDataLst>
            </p:nvPr>
          </p:nvSpPr>
          <p:spPr>
            <a:xfrm>
              <a:off x="3763948" y="305326"/>
              <a:ext cx="901700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3" name="Rounded Rectangle 202"/>
          <p:cNvSpPr/>
          <p:nvPr/>
        </p:nvSpPr>
        <p:spPr>
          <a:xfrm rot="5400000">
            <a:off x="1107949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4" name="Rectangle 203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</a:p>
        </p:txBody>
      </p:sp>
      <p:pic>
        <p:nvPicPr>
          <p:cNvPr id="205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629" y="1126305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98"/>
              <p:cNvSpPr txBox="1"/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2304</m:t>
                        </m:r>
                      </m:e>
                    </m:rad>
                  </m:oMath>
                </a14:m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48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06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Rounded Rectangle 206"/>
          <p:cNvSpPr/>
          <p:nvPr>
            <p:custDataLst>
              <p:tags r:id="rId21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</p:spTree>
    <p:extLst>
      <p:ext uri="{BB962C8B-B14F-4D97-AF65-F5344CB8AC3E}">
        <p14:creationId xmlns:p14="http://schemas.microsoft.com/office/powerpoint/2010/main" val="289040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1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1" grpId="0" animBg="1"/>
      <p:bldP spid="72" grpId="0" animBg="1"/>
      <p:bldP spid="72" grpId="1" animBg="1"/>
      <p:bldP spid="73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9" grpId="0" animBg="1"/>
      <p:bldP spid="90" grpId="0" animBg="1"/>
      <p:bldP spid="90" grpId="1" animBg="1"/>
      <p:bldP spid="93" grpId="0" animBg="1"/>
      <p:bldP spid="93" grpId="1" animBg="1"/>
      <p:bldP spid="94" grpId="0"/>
      <p:bldP spid="94" grpId="1"/>
      <p:bldP spid="95" grpId="0"/>
      <p:bldP spid="100" grpId="0" animBg="1"/>
      <p:bldP spid="100" grpId="1" animBg="1"/>
      <p:bldP spid="101" grpId="0" animBg="1"/>
      <p:bldP spid="101" grpId="1" animBg="1"/>
      <p:bldP spid="102" grpId="0" animBg="1"/>
      <p:bldP spid="103" grpId="0"/>
      <p:bldP spid="104" grpId="0" animBg="1"/>
      <p:bldP spid="104" grpId="1" animBg="1"/>
      <p:bldP spid="105" grpId="0" animBg="1"/>
      <p:bldP spid="105" grpId="1" animBg="1"/>
      <p:bldP spid="106" grpId="0" animBg="1"/>
      <p:bldP spid="107" grpId="0" animBg="1"/>
      <p:bldP spid="107" grpId="1" animBg="1"/>
      <p:bldP spid="175" grpId="0" animBg="1"/>
      <p:bldP spid="175" grpId="1" animBg="1"/>
      <p:bldP spid="180" grpId="0" animBg="1"/>
      <p:bldP spid="180" grpId="1" animBg="1"/>
      <p:bldP spid="181" grpId="0"/>
      <p:bldP spid="181" grpId="1"/>
      <p:bldP spid="183" grpId="0"/>
      <p:bldP spid="183" grpId="1"/>
      <p:bldP spid="184" grpId="0"/>
      <p:bldP spid="184" grpId="1"/>
      <p:bldP spid="186" grpId="0"/>
      <p:bldP spid="186" grpId="1"/>
      <p:bldP spid="187" grpId="0" animBg="1"/>
      <p:bldP spid="187" grpId="1" animBg="1"/>
      <p:bldP spid="188" grpId="0" animBg="1"/>
      <p:bldP spid="188" grpId="1" animBg="1"/>
      <p:bldP spid="203" grpId="0" animBg="1"/>
      <p:bldP spid="203" grpId="1" animBg="1"/>
      <p:bldP spid="204" grpId="0"/>
      <p:bldP spid="206" grpId="0"/>
      <p:bldP spid="207" grpId="0" animBg="1"/>
      <p:bldP spid="20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 rot="5400000">
            <a:off x="582363" y="1244038"/>
            <a:ext cx="2849761" cy="2573381"/>
          </a:xfrm>
          <a:prstGeom prst="roundRect">
            <a:avLst>
              <a:gd name="adj" fmla="val 6565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56308" y="116542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4489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12" name="Elbow Connector 111"/>
          <p:cNvCxnSpPr/>
          <p:nvPr/>
        </p:nvCxnSpPr>
        <p:spPr>
          <a:xfrm rot="5400000">
            <a:off x="1501805" y="2166266"/>
            <a:ext cx="1793946" cy="1481331"/>
          </a:xfrm>
          <a:prstGeom prst="bentConnector3">
            <a:avLst>
              <a:gd name="adj1" fmla="val 388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877090" y="2773514"/>
            <a:ext cx="2267712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875333" y="3389076"/>
            <a:ext cx="2269469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066379" y="204190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44  89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38224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188410" y="3052125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8  89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74970" y="305212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176908" y="3380012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689598" y="2302545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1116180" y="4159327"/>
            <a:ext cx="1563520" cy="358094"/>
          </a:xfrm>
          <a:prstGeom prst="roundRect">
            <a:avLst>
              <a:gd name="adj" fmla="val 18081"/>
            </a:avLst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ounded Rectangle 127"/>
          <p:cNvSpPr/>
          <p:nvPr>
            <p:custDataLst>
              <p:tags r:id="rId1"/>
            </p:custDataLst>
          </p:nvPr>
        </p:nvSpPr>
        <p:spPr>
          <a:xfrm>
            <a:off x="3581029" y="2151266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2146300" y="2075971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32" name="TextBox 131"/>
          <p:cNvSpPr txBox="1"/>
          <p:nvPr>
            <p:custDataLst>
              <p:tags r:id="rId3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3" name="TextBox 132"/>
          <p:cNvSpPr txBox="1"/>
          <p:nvPr>
            <p:custDataLst>
              <p:tags r:id="rId4"/>
            </p:custDataLst>
          </p:nvPr>
        </p:nvSpPr>
        <p:spPr>
          <a:xfrm>
            <a:off x="2066469" y="2064763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44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34" name="Group 133"/>
          <p:cNvGrpSpPr/>
          <p:nvPr>
            <p:custDataLst>
              <p:tags r:id="rId5"/>
            </p:custDataLst>
          </p:nvPr>
        </p:nvGrpSpPr>
        <p:grpSpPr>
          <a:xfrm>
            <a:off x="2070236" y="2051685"/>
            <a:ext cx="512944" cy="338554"/>
            <a:chOff x="3032613" y="-954230"/>
            <a:chExt cx="4736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35" name="Oval 134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6" name="TextBox 135"/>
            <p:cNvSpPr txBox="1"/>
            <p:nvPr>
              <p:custDataLst>
                <p:tags r:id="rId35"/>
              </p:custDataLst>
            </p:nvPr>
          </p:nvSpPr>
          <p:spPr>
            <a:xfrm>
              <a:off x="3032613" y="-954230"/>
              <a:ext cx="4736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44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37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09335" y="1749542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ounded Rectangle 137"/>
          <p:cNvSpPr/>
          <p:nvPr>
            <p:custDataLst>
              <p:tags r:id="rId6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39" name="Rounded Rectangle 138"/>
          <p:cNvSpPr/>
          <p:nvPr>
            <p:custDataLst>
              <p:tags r:id="rId7"/>
            </p:custDataLst>
          </p:nvPr>
        </p:nvSpPr>
        <p:spPr>
          <a:xfrm>
            <a:off x="3611284" y="1949567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12. </a:t>
            </a:r>
          </a:p>
        </p:txBody>
      </p:sp>
      <p:sp>
        <p:nvSpPr>
          <p:cNvPr id="140" name="Oval 139"/>
          <p:cNvSpPr/>
          <p:nvPr>
            <p:custDataLst>
              <p:tags r:id="rId8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242149" y="2781134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2" name="Rounded Rectangle 141"/>
          <p:cNvSpPr/>
          <p:nvPr>
            <p:custDataLst>
              <p:tags r:id="rId9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43" name="Rounded Rectangle 142"/>
          <p:cNvSpPr/>
          <p:nvPr>
            <p:custDataLst>
              <p:tags r:id="rId10"/>
            </p:custDataLst>
          </p:nvPr>
        </p:nvSpPr>
        <p:spPr>
          <a:xfrm>
            <a:off x="3696998" y="2083205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We should get a number equal to or less than 889</a:t>
            </a:r>
          </a:p>
        </p:txBody>
      </p:sp>
      <p:sp>
        <p:nvSpPr>
          <p:cNvPr id="144" name="Rounded Rectangle 143"/>
          <p:cNvSpPr/>
          <p:nvPr>
            <p:custDataLst>
              <p:tags r:id="rId11"/>
            </p:custDataLst>
          </p:nvPr>
        </p:nvSpPr>
        <p:spPr>
          <a:xfrm>
            <a:off x="2092920" y="2808306"/>
            <a:ext cx="820638" cy="269257"/>
          </a:xfrm>
          <a:prstGeom prst="roundRect">
            <a:avLst>
              <a:gd name="adj" fmla="val 19888"/>
            </a:avLst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5" name="Rounded Rectangle 144"/>
          <p:cNvSpPr/>
          <p:nvPr>
            <p:custDataLst>
              <p:tags r:id="rId12"/>
            </p:custDataLst>
          </p:nvPr>
        </p:nvSpPr>
        <p:spPr>
          <a:xfrm>
            <a:off x="3895328" y="1932185"/>
            <a:ext cx="1754489" cy="649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4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81490" y="2030368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ounded Rectangle 146"/>
          <p:cNvSpPr/>
          <p:nvPr>
            <p:custDataLst>
              <p:tags r:id="rId13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gradFill flip="none" rotWithShape="1">
            <a:gsLst>
              <a:gs pos="73000">
                <a:srgbClr val="EB4F43"/>
              </a:gs>
              <a:gs pos="0">
                <a:srgbClr val="D22844"/>
              </a:gs>
            </a:gsLst>
            <a:lin ang="2700000" scaled="1"/>
            <a:tileRect/>
          </a:gradFill>
          <a:ln>
            <a:solidFill>
              <a:srgbClr val="EF817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prstClr val="white"/>
                </a:solidFill>
                <a:latin typeface="Bookman Old Style" panose="02050604050505020204" pitchFamily="18" charset="0"/>
              </a:rPr>
              <a:t>Subtract</a:t>
            </a:r>
          </a:p>
        </p:txBody>
      </p:sp>
      <p:pic>
        <p:nvPicPr>
          <p:cNvPr id="148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31"/>
          <p:cNvGrpSpPr/>
          <p:nvPr>
            <p:custDataLst>
              <p:tags r:id="rId14"/>
            </p:custDataLst>
          </p:nvPr>
        </p:nvGrpSpPr>
        <p:grpSpPr>
          <a:xfrm>
            <a:off x="6163551" y="673054"/>
            <a:ext cx="2448808" cy="2124136"/>
            <a:chOff x="0" y="5126487"/>
            <a:chExt cx="3236278" cy="2081807"/>
          </a:xfrm>
        </p:grpSpPr>
        <p:sp>
          <p:nvSpPr>
            <p:cNvPr id="150" name="Rectangle 149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1" name="Rectangle 150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52" name="Rounded Rectangle 151"/>
          <p:cNvSpPr/>
          <p:nvPr/>
        </p:nvSpPr>
        <p:spPr>
          <a:xfrm>
            <a:off x="7593722" y="236127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>
            <p:custDataLst>
              <p:tags r:id="rId15"/>
            </p:custDataLst>
          </p:nvPr>
        </p:nvSpPr>
        <p:spPr>
          <a:xfrm>
            <a:off x="6392499" y="169487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12 6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6558528" y="234120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>
            <p:custDataLst>
              <p:tags r:id="rId16"/>
            </p:custDataLst>
          </p:nvPr>
        </p:nvSpPr>
        <p:spPr>
          <a:xfrm>
            <a:off x="6477429" y="234120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75 6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>
            <p:custDataLst>
              <p:tags r:id="rId17"/>
            </p:custDataLst>
          </p:nvPr>
        </p:nvSpPr>
        <p:spPr>
          <a:xfrm>
            <a:off x="7495237" y="1694878"/>
            <a:ext cx="79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12 7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7618314" y="234120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>
            <p:custDataLst>
              <p:tags r:id="rId18"/>
            </p:custDataLst>
          </p:nvPr>
        </p:nvSpPr>
        <p:spPr>
          <a:xfrm>
            <a:off x="7540005" y="234120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88 9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9" name="Oval 158"/>
          <p:cNvSpPr/>
          <p:nvPr>
            <p:custDataLst>
              <p:tags r:id="rId19"/>
            </p:custDataLst>
          </p:nvPr>
        </p:nvSpPr>
        <p:spPr>
          <a:xfrm>
            <a:off x="6609450" y="122266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Oval 159"/>
          <p:cNvSpPr/>
          <p:nvPr>
            <p:custDataLst>
              <p:tags r:id="rId20"/>
            </p:custDataLst>
          </p:nvPr>
        </p:nvSpPr>
        <p:spPr>
          <a:xfrm>
            <a:off x="7672026" y="122266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62" name="Picture 161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63" name="Rectangle 162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4" name="Rectangle 163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5" name="Rectangle 164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6" name="Rectangle 165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7" name="Rectangle 166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8" name="Rectangle 167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9" name="Rectangle 168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0" name="Rectangle 169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1" name="Rectangle 170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4343957" y="2590315"/>
            <a:ext cx="947695" cy="338554"/>
            <a:chOff x="3771431" y="305326"/>
            <a:chExt cx="947695" cy="311045"/>
          </a:xfrm>
        </p:grpSpPr>
        <p:sp>
          <p:nvSpPr>
            <p:cNvPr id="173" name="Rounded Rectangle 172"/>
            <p:cNvSpPr/>
            <p:nvPr/>
          </p:nvSpPr>
          <p:spPr>
            <a:xfrm>
              <a:off x="3793177" y="347772"/>
              <a:ext cx="861361" cy="226223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4" name="Rectangle 173"/>
            <p:cNvSpPr/>
            <p:nvPr>
              <p:custDataLst>
                <p:tags r:id="rId22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8" name="Rounded Rectangle 207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10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81" y="1141292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98"/>
              <p:cNvSpPr txBox="1"/>
              <p:nvPr/>
            </p:nvSpPr>
            <p:spPr>
              <a:xfrm>
                <a:off x="774700" y="4137743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4489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67</a:t>
                </a:r>
              </a:p>
            </p:txBody>
          </p:sp>
        </mc:Choice>
        <mc:Fallback xmlns="">
          <p:sp>
            <p:nvSpPr>
              <p:cNvPr id="211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137743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ounded Rectangle 211"/>
          <p:cNvSpPr/>
          <p:nvPr>
            <p:custDataLst>
              <p:tags r:id="rId21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</p:spTree>
    <p:extLst>
      <p:ext uri="{BB962C8B-B14F-4D97-AF65-F5344CB8AC3E}">
        <p14:creationId xmlns:p14="http://schemas.microsoft.com/office/powerpoint/2010/main" val="13319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0" grpId="1" animBg="1"/>
      <p:bldP spid="111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7" grpId="0" animBg="1"/>
      <p:bldP spid="128" grpId="0" animBg="1"/>
      <p:bldP spid="128" grpId="1" animBg="1"/>
      <p:bldP spid="131" grpId="0" animBg="1"/>
      <p:bldP spid="131" grpId="1" animBg="1"/>
      <p:bldP spid="132" grpId="0"/>
      <p:bldP spid="132" grpId="1"/>
      <p:bldP spid="133" grpId="0"/>
      <p:bldP spid="138" grpId="0" animBg="1"/>
      <p:bldP spid="138" grpId="1" animBg="1"/>
      <p:bldP spid="139" grpId="0" animBg="1"/>
      <p:bldP spid="139" grpId="1" animBg="1"/>
      <p:bldP spid="140" grpId="0" animBg="1"/>
      <p:bldP spid="141" grpId="0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7" grpId="0" animBg="1"/>
      <p:bldP spid="147" grpId="1" animBg="1"/>
      <p:bldP spid="152" grpId="0" animBg="1"/>
      <p:bldP spid="152" grpId="1" animBg="1"/>
      <p:bldP spid="153" grpId="0"/>
      <p:bldP spid="153" grpId="1"/>
      <p:bldP spid="155" grpId="0"/>
      <p:bldP spid="155" grpId="1"/>
      <p:bldP spid="156" grpId="0"/>
      <p:bldP spid="156" grpId="1"/>
      <p:bldP spid="158" grpId="0"/>
      <p:bldP spid="158" grpId="1"/>
      <p:bldP spid="159" grpId="0" animBg="1"/>
      <p:bldP spid="159" grpId="1" animBg="1"/>
      <p:bldP spid="160" grpId="0" animBg="1"/>
      <p:bldP spid="160" grpId="1" animBg="1"/>
      <p:bldP spid="208" grpId="0" animBg="1"/>
      <p:bldP spid="208" grpId="1" animBg="1"/>
      <p:bldP spid="209" grpId="0"/>
      <p:bldP spid="211" grpId="0"/>
      <p:bldP spid="212" grpId="0" animBg="1"/>
      <p:bldP spid="212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 rot="5400000">
            <a:off x="537662" y="1330309"/>
            <a:ext cx="2823208" cy="2575157"/>
          </a:xfrm>
          <a:prstGeom prst="roundRect">
            <a:avLst>
              <a:gd name="adj" fmla="val 5928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089968" y="2749234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11383" y="123642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(iii)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3481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9" name="Elbow Connector 78"/>
          <p:cNvCxnSpPr/>
          <p:nvPr/>
        </p:nvCxnSpPr>
        <p:spPr>
          <a:xfrm rot="5400000">
            <a:off x="1406852" y="2167128"/>
            <a:ext cx="1912421" cy="1406453"/>
          </a:xfrm>
          <a:prstGeom prst="bentConnector3">
            <a:avLst>
              <a:gd name="adj1" fmla="val -412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06022" y="2713888"/>
            <a:ext cx="2159322" cy="1572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906022" y="3477922"/>
            <a:ext cx="2159322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066379" y="1982269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34  81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923784" y="2322856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674970" y="232285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70100" y="271388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38224" y="2713880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188410" y="3050366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9  81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74970" y="3050366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176908" y="3464613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451100" y="2702613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651498" y="2242911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116180" y="4126859"/>
            <a:ext cx="1563520" cy="358094"/>
          </a:xfrm>
          <a:prstGeom prst="roundRect">
            <a:avLst/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Rounded Rectangle 94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2146300" y="2014432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577281" y="2013950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99" name="TextBox 98"/>
          <p:cNvSpPr txBox="1"/>
          <p:nvPr>
            <p:custDataLst>
              <p:tags r:id="rId3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TextBox 99"/>
          <p:cNvSpPr txBox="1"/>
          <p:nvPr>
            <p:custDataLst>
              <p:tags r:id="rId4"/>
            </p:custDataLst>
          </p:nvPr>
        </p:nvSpPr>
        <p:spPr>
          <a:xfrm>
            <a:off x="2063859" y="1978032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34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01" name="Group 100"/>
          <p:cNvGrpSpPr/>
          <p:nvPr>
            <p:custDataLst>
              <p:tags r:id="rId5"/>
            </p:custDataLst>
          </p:nvPr>
        </p:nvGrpSpPr>
        <p:grpSpPr>
          <a:xfrm>
            <a:off x="2052456" y="1967131"/>
            <a:ext cx="512944" cy="338554"/>
            <a:chOff x="3032613" y="-954230"/>
            <a:chExt cx="4736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02" name="Oval 101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3" name="TextBox 102"/>
            <p:cNvSpPr txBox="1"/>
            <p:nvPr>
              <p:custDataLst>
                <p:tags r:id="rId35"/>
              </p:custDataLst>
            </p:nvPr>
          </p:nvSpPr>
          <p:spPr>
            <a:xfrm>
              <a:off x="3032613" y="-954230"/>
              <a:ext cx="4736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34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04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24931" y="1689709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ounded Rectangle 104"/>
          <p:cNvSpPr/>
          <p:nvPr>
            <p:custDataLst>
              <p:tags r:id="rId6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06" name="Rounded Rectangle 105"/>
          <p:cNvSpPr/>
          <p:nvPr>
            <p:custDataLst>
              <p:tags r:id="rId7"/>
            </p:custDataLst>
          </p:nvPr>
        </p:nvSpPr>
        <p:spPr>
          <a:xfrm>
            <a:off x="3330834" y="1957042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10. </a:t>
            </a:r>
          </a:p>
        </p:txBody>
      </p:sp>
      <p:sp>
        <p:nvSpPr>
          <p:cNvPr id="107" name="Oval 106"/>
          <p:cNvSpPr/>
          <p:nvPr>
            <p:custDataLst>
              <p:tags r:id="rId8"/>
            </p:custDataLst>
          </p:nvPr>
        </p:nvSpPr>
        <p:spPr>
          <a:xfrm>
            <a:off x="1284428" y="2772832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247864" y="2723405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5" name="Rounded Rectangle 174"/>
          <p:cNvSpPr/>
          <p:nvPr>
            <p:custDataLst>
              <p:tags r:id="rId9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76" name="Rounded Rectangle 175"/>
          <p:cNvSpPr/>
          <p:nvPr>
            <p:custDataLst>
              <p:tags r:id="rId10"/>
            </p:custDataLst>
          </p:nvPr>
        </p:nvSpPr>
        <p:spPr>
          <a:xfrm>
            <a:off x="3657600" y="2234501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981</a:t>
            </a:r>
          </a:p>
        </p:txBody>
      </p:sp>
      <p:sp>
        <p:nvSpPr>
          <p:cNvPr id="177" name="Rounded Rectangle 176"/>
          <p:cNvSpPr/>
          <p:nvPr>
            <p:custDataLst>
              <p:tags r:id="rId11"/>
            </p:custDataLst>
          </p:nvPr>
        </p:nvSpPr>
        <p:spPr>
          <a:xfrm>
            <a:off x="2096159" y="2749115"/>
            <a:ext cx="812513" cy="26133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8" name="Rounded Rectangle 177"/>
          <p:cNvSpPr/>
          <p:nvPr>
            <p:custDataLst>
              <p:tags r:id="rId12"/>
            </p:custDataLst>
          </p:nvPr>
        </p:nvSpPr>
        <p:spPr>
          <a:xfrm>
            <a:off x="3859708" y="1796974"/>
            <a:ext cx="1825729" cy="9195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79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46156" y="2052769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Rounded Rectangle 179"/>
          <p:cNvSpPr/>
          <p:nvPr>
            <p:custDataLst>
              <p:tags r:id="rId13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81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2" name="Group 131"/>
          <p:cNvGrpSpPr/>
          <p:nvPr>
            <p:custDataLst>
              <p:tags r:id="rId14"/>
            </p:custDataLst>
          </p:nvPr>
        </p:nvGrpSpPr>
        <p:grpSpPr>
          <a:xfrm>
            <a:off x="5933192" y="1067664"/>
            <a:ext cx="2448808" cy="2124136"/>
            <a:chOff x="0" y="5126487"/>
            <a:chExt cx="3236278" cy="2081807"/>
          </a:xfrm>
        </p:grpSpPr>
        <p:sp>
          <p:nvSpPr>
            <p:cNvPr id="183" name="Rectangle 182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84" name="Rectangle 183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85" name="Rounded Rectangle 184"/>
          <p:cNvSpPr/>
          <p:nvPr/>
        </p:nvSpPr>
        <p:spPr>
          <a:xfrm>
            <a:off x="7363363" y="275588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6" name="Rectangle 185"/>
          <p:cNvSpPr/>
          <p:nvPr>
            <p:custDataLst>
              <p:tags r:id="rId15"/>
            </p:custDataLst>
          </p:nvPr>
        </p:nvSpPr>
        <p:spPr>
          <a:xfrm>
            <a:off x="6162140" y="208948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8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7" name="Straight Connector 186"/>
          <p:cNvCxnSpPr/>
          <p:nvPr/>
        </p:nvCxnSpPr>
        <p:spPr>
          <a:xfrm>
            <a:off x="6328169" y="273581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>
            <p:custDataLst>
              <p:tags r:id="rId16"/>
            </p:custDataLst>
          </p:nvPr>
        </p:nvSpPr>
        <p:spPr>
          <a:xfrm>
            <a:off x="6247070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86 4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9" name="Rectangle 188"/>
          <p:cNvSpPr/>
          <p:nvPr>
            <p:custDataLst>
              <p:tags r:id="rId17"/>
            </p:custDataLst>
          </p:nvPr>
        </p:nvSpPr>
        <p:spPr>
          <a:xfrm>
            <a:off x="7264878" y="2089488"/>
            <a:ext cx="79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7387955" y="273581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>
            <p:custDataLst>
              <p:tags r:id="rId18"/>
            </p:custDataLst>
          </p:nvPr>
        </p:nvSpPr>
        <p:spPr>
          <a:xfrm>
            <a:off x="7309646" y="273581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98 1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2" name="Oval 191"/>
          <p:cNvSpPr/>
          <p:nvPr>
            <p:custDataLst>
              <p:tags r:id="rId19"/>
            </p:custDataLst>
          </p:nvPr>
        </p:nvSpPr>
        <p:spPr>
          <a:xfrm>
            <a:off x="6379091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3" name="Oval 192"/>
          <p:cNvSpPr/>
          <p:nvPr>
            <p:custDataLst>
              <p:tags r:id="rId20"/>
            </p:custDataLst>
          </p:nvPr>
        </p:nvSpPr>
        <p:spPr>
          <a:xfrm>
            <a:off x="7441667" y="161727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95" name="Picture 194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96" name="Rectangle 195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7" name="Rectangle 196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8" name="Rectangle 197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9" name="Rectangle 198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0" name="Rectangle 199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1" name="Rectangle 200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2" name="Rectangle 201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3" name="Rectangle 202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4" name="Rectangle 203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360050" y="2378215"/>
            <a:ext cx="947695" cy="338554"/>
            <a:chOff x="3771431" y="305326"/>
            <a:chExt cx="947695" cy="311045"/>
          </a:xfrm>
        </p:grpSpPr>
        <p:sp>
          <p:nvSpPr>
            <p:cNvPr id="206" name="Rounded Rectangle 205"/>
            <p:cNvSpPr/>
            <p:nvPr/>
          </p:nvSpPr>
          <p:spPr>
            <a:xfrm>
              <a:off x="3818137" y="361095"/>
              <a:ext cx="811441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7" name="Rectangle 206"/>
            <p:cNvSpPr/>
            <p:nvPr>
              <p:custDataLst>
                <p:tags r:id="rId22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13" name="Rounded Rectangle 212"/>
          <p:cNvSpPr/>
          <p:nvPr/>
        </p:nvSpPr>
        <p:spPr>
          <a:xfrm rot="5400000">
            <a:off x="1117781" y="2009438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078565" y="198226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15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913" y="1534730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98"/>
              <p:cNvSpPr txBox="1"/>
              <p:nvPr/>
            </p:nvSpPr>
            <p:spPr>
              <a:xfrm>
                <a:off x="774700" y="4095750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3481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59</a:t>
                </a:r>
              </a:p>
            </p:txBody>
          </p:sp>
        </mc:Choice>
        <mc:Fallback xmlns="">
          <p:sp>
            <p:nvSpPr>
              <p:cNvPr id="216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095750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Rounded Rectangle 216"/>
          <p:cNvSpPr/>
          <p:nvPr>
            <p:custDataLst>
              <p:tags r:id="rId21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</p:spTree>
    <p:extLst>
      <p:ext uri="{BB962C8B-B14F-4D97-AF65-F5344CB8AC3E}">
        <p14:creationId xmlns:p14="http://schemas.microsoft.com/office/powerpoint/2010/main" val="12416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7" grpId="1" animBg="1"/>
      <p:bldP spid="78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 animBg="1"/>
      <p:bldP spid="95" grpId="0" animBg="1"/>
      <p:bldP spid="95" grpId="1" animBg="1"/>
      <p:bldP spid="98" grpId="0" animBg="1"/>
      <p:bldP spid="98" grpId="1" animBg="1"/>
      <p:bldP spid="99" grpId="0"/>
      <p:bldP spid="99" grpId="1"/>
      <p:bldP spid="100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/>
      <p:bldP spid="175" grpId="0" animBg="1"/>
      <p:bldP spid="175" grpId="1" animBg="1"/>
      <p:bldP spid="176" grpId="0" animBg="1"/>
      <p:bldP spid="176" grpId="1" animBg="1"/>
      <p:bldP spid="177" grpId="0" animBg="1"/>
      <p:bldP spid="178" grpId="0" animBg="1"/>
      <p:bldP spid="178" grpId="1" animBg="1"/>
      <p:bldP spid="180" grpId="0" animBg="1"/>
      <p:bldP spid="180" grpId="1" animBg="1"/>
      <p:bldP spid="185" grpId="0" animBg="1"/>
      <p:bldP spid="185" grpId="1" animBg="1"/>
      <p:bldP spid="186" grpId="0"/>
      <p:bldP spid="186" grpId="1"/>
      <p:bldP spid="188" grpId="0"/>
      <p:bldP spid="188" grpId="1"/>
      <p:bldP spid="189" grpId="0"/>
      <p:bldP spid="189" grpId="1"/>
      <p:bldP spid="191" grpId="0"/>
      <p:bldP spid="191" grpId="1"/>
      <p:bldP spid="192" grpId="0" animBg="1"/>
      <p:bldP spid="192" grpId="1" animBg="1"/>
      <p:bldP spid="193" grpId="0" animBg="1"/>
      <p:bldP spid="193" grpId="1" animBg="1"/>
      <p:bldP spid="213" grpId="0" animBg="1"/>
      <p:bldP spid="213" grpId="1" animBg="1"/>
      <p:bldP spid="214" grpId="0"/>
      <p:bldP spid="216" grpId="0"/>
      <p:bldP spid="217" grpId="0" animBg="1"/>
      <p:bldP spid="2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ounded Rectangle 110"/>
          <p:cNvSpPr/>
          <p:nvPr/>
        </p:nvSpPr>
        <p:spPr>
          <a:xfrm>
            <a:off x="3907450" y="180386"/>
            <a:ext cx="1954067" cy="374815"/>
          </a:xfrm>
          <a:prstGeom prst="roundRect">
            <a:avLst/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PROPERTIES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4" y="481203"/>
            <a:ext cx="2839912" cy="4642421"/>
          </a:xfrm>
          <a:prstGeom prst="roundRect">
            <a:avLst>
              <a:gd name="adj" fmla="val 22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858839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NUMBER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2327" y="720090"/>
            <a:ext cx="534648" cy="4426168"/>
            <a:chOff x="992349" y="476250"/>
            <a:chExt cx="534648" cy="4426168"/>
          </a:xfrm>
        </p:grpSpPr>
        <p:sp>
          <p:nvSpPr>
            <p:cNvPr id="54" name="TextBox 53"/>
            <p:cNvSpPr txBox="1"/>
            <p:nvPr/>
          </p:nvSpPr>
          <p:spPr>
            <a:xfrm>
              <a:off x="1095219" y="47625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95219" y="69300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95219" y="90976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95219" y="112652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95219" y="134327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95219" y="156003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95219" y="177679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95219" y="199354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95219" y="221030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92349" y="2427063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92349" y="264382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992349" y="286057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92349" y="307733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13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992349" y="329409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992349" y="351084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92349" y="372760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992349" y="394436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17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92349" y="416111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18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992349" y="437787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992349" y="459464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2295938" y="447184"/>
            <a:ext cx="1219201" cy="3745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SQUARE</a:t>
            </a:r>
            <a:endParaRPr lang="en-US" sz="1600" b="1" dirty="0"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3940" y="501568"/>
            <a:ext cx="2841580" cy="4571810"/>
            <a:chOff x="683940" y="501568"/>
            <a:chExt cx="2841580" cy="45718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193826" y="501568"/>
              <a:ext cx="0" cy="457181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683940" y="768975"/>
              <a:ext cx="284158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647579" y="720669"/>
            <a:ext cx="664652" cy="4426168"/>
            <a:chOff x="3081940" y="476032"/>
            <a:chExt cx="664652" cy="4426168"/>
          </a:xfrm>
        </p:grpSpPr>
        <p:sp>
          <p:nvSpPr>
            <p:cNvPr id="163" name="TextBox 162"/>
            <p:cNvSpPr txBox="1"/>
            <p:nvPr/>
          </p:nvSpPr>
          <p:spPr>
            <a:xfrm>
              <a:off x="3269081" y="476032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269081" y="692789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3269081" y="909546"/>
              <a:ext cx="3812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90390" y="1126303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190390" y="1343060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190390" y="1559817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190390" y="1776574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190390" y="1993331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64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190390" y="2210088"/>
              <a:ext cx="4599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81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081940" y="2426845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081940" y="2643602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121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3081940" y="2860359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144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3081940" y="3077116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169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3081940" y="329387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196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3081940" y="3510630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225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3081940" y="3727387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256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081940" y="3944144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289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081940" y="4160901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324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081940" y="4377658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361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3081940" y="459442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400</a:t>
              </a:r>
              <a:endParaRPr lang="en-US" sz="1400" b="1" baseline="30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451591" y="647897"/>
            <a:ext cx="2574859" cy="856575"/>
            <a:chOff x="5145148" y="600723"/>
            <a:chExt cx="2236975" cy="336859"/>
          </a:xfrm>
        </p:grpSpPr>
        <p:sp>
          <p:nvSpPr>
            <p:cNvPr id="67" name="Cloud Callout 106"/>
            <p:cNvSpPr/>
            <p:nvPr/>
          </p:nvSpPr>
          <p:spPr>
            <a:xfrm>
              <a:off x="5239609" y="616193"/>
              <a:ext cx="2032323" cy="321389"/>
            </a:xfrm>
            <a:prstGeom prst="round2DiagRect">
              <a:avLst/>
            </a:prstGeom>
            <a:solidFill>
              <a:srgbClr val="FFFF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>
                <a:solidFill>
                  <a:prstClr val="white"/>
                </a:solidFill>
                <a:latin typeface="Symbol" pitchFamily="18" charset="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45148" y="600723"/>
              <a:ext cx="2236975" cy="254435"/>
            </a:xfrm>
            <a:prstGeom prst="round2Diag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>
                  <a:solidFill>
                    <a:prstClr val="white"/>
                  </a:solidFill>
                  <a:ea typeface="Cambria Math" pitchFamily="18" charset="0"/>
                </a:rPr>
                <a:t>Since the  square of an odd natural number is odd </a:t>
              </a:r>
            </a:p>
          </p:txBody>
        </p:sp>
      </p:grpSp>
      <p:sp>
        <p:nvSpPr>
          <p:cNvPr id="72" name="Flowchart: Connector 71"/>
          <p:cNvSpPr/>
          <p:nvPr/>
        </p:nvSpPr>
        <p:spPr>
          <a:xfrm>
            <a:off x="1355536" y="1195198"/>
            <a:ext cx="19745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3" name="Flowchart: Connector 72"/>
          <p:cNvSpPr/>
          <p:nvPr/>
        </p:nvSpPr>
        <p:spPr>
          <a:xfrm>
            <a:off x="1362402" y="774333"/>
            <a:ext cx="179501" cy="206325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" name="Flowchart: Connector 73"/>
          <p:cNvSpPr/>
          <p:nvPr/>
        </p:nvSpPr>
        <p:spPr>
          <a:xfrm>
            <a:off x="2887158" y="767626"/>
            <a:ext cx="191644" cy="204282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Flowchart: Connector 74"/>
          <p:cNvSpPr/>
          <p:nvPr/>
        </p:nvSpPr>
        <p:spPr>
          <a:xfrm>
            <a:off x="2881351" y="1190158"/>
            <a:ext cx="19745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Flowchart: Connector 75"/>
          <p:cNvSpPr/>
          <p:nvPr/>
        </p:nvSpPr>
        <p:spPr>
          <a:xfrm>
            <a:off x="1355536" y="1622979"/>
            <a:ext cx="19745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" name="Flowchart: Connector 76"/>
          <p:cNvSpPr/>
          <p:nvPr/>
        </p:nvSpPr>
        <p:spPr>
          <a:xfrm>
            <a:off x="2790241" y="1624289"/>
            <a:ext cx="28856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Flowchart: Connector 77"/>
          <p:cNvSpPr/>
          <p:nvPr/>
        </p:nvSpPr>
        <p:spPr>
          <a:xfrm>
            <a:off x="1355536" y="2056100"/>
            <a:ext cx="19745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9" name="Flowchart: Connector 78"/>
          <p:cNvSpPr/>
          <p:nvPr/>
        </p:nvSpPr>
        <p:spPr>
          <a:xfrm>
            <a:off x="2790241" y="2051060"/>
            <a:ext cx="28856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Flowchart: Connector 79"/>
          <p:cNvSpPr/>
          <p:nvPr/>
        </p:nvSpPr>
        <p:spPr>
          <a:xfrm>
            <a:off x="1349186" y="2489035"/>
            <a:ext cx="19745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1" name="Flowchart: Connector 80"/>
          <p:cNvSpPr/>
          <p:nvPr/>
        </p:nvSpPr>
        <p:spPr>
          <a:xfrm>
            <a:off x="2790241" y="2483995"/>
            <a:ext cx="28856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" name="Flowchart: Connector 81"/>
          <p:cNvSpPr/>
          <p:nvPr/>
        </p:nvSpPr>
        <p:spPr>
          <a:xfrm>
            <a:off x="1285610" y="2935291"/>
            <a:ext cx="26046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Flowchart: Connector 82"/>
          <p:cNvSpPr/>
          <p:nvPr/>
        </p:nvSpPr>
        <p:spPr>
          <a:xfrm>
            <a:off x="2721016" y="2932058"/>
            <a:ext cx="380646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4" name="Flowchart: Connector 83"/>
          <p:cNvSpPr/>
          <p:nvPr/>
        </p:nvSpPr>
        <p:spPr>
          <a:xfrm>
            <a:off x="1285610" y="3368805"/>
            <a:ext cx="26046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Flowchart: Connector 85"/>
          <p:cNvSpPr/>
          <p:nvPr/>
        </p:nvSpPr>
        <p:spPr>
          <a:xfrm>
            <a:off x="2721016" y="3365572"/>
            <a:ext cx="380646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8" name="Flowchart: Connector 97"/>
          <p:cNvSpPr/>
          <p:nvPr/>
        </p:nvSpPr>
        <p:spPr>
          <a:xfrm>
            <a:off x="1285610" y="3801740"/>
            <a:ext cx="26046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Flowchart: Connector 98"/>
          <p:cNvSpPr/>
          <p:nvPr/>
        </p:nvSpPr>
        <p:spPr>
          <a:xfrm>
            <a:off x="2721016" y="3798507"/>
            <a:ext cx="380646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0" name="Flowchart: Connector 99"/>
          <p:cNvSpPr/>
          <p:nvPr/>
        </p:nvSpPr>
        <p:spPr>
          <a:xfrm>
            <a:off x="1285610" y="4235254"/>
            <a:ext cx="26046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1" name="Flowchart: Connector 100"/>
          <p:cNvSpPr/>
          <p:nvPr/>
        </p:nvSpPr>
        <p:spPr>
          <a:xfrm>
            <a:off x="2721016" y="4232021"/>
            <a:ext cx="380646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2" name="Flowchart: Connector 101"/>
          <p:cNvSpPr/>
          <p:nvPr/>
        </p:nvSpPr>
        <p:spPr>
          <a:xfrm>
            <a:off x="1285610" y="4659920"/>
            <a:ext cx="260461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3" name="Flowchart: Connector 102"/>
          <p:cNvSpPr/>
          <p:nvPr/>
        </p:nvSpPr>
        <p:spPr>
          <a:xfrm>
            <a:off x="2721016" y="4666114"/>
            <a:ext cx="380646" cy="226958"/>
          </a:xfrm>
          <a:prstGeom prst="flowChartConnector">
            <a:avLst/>
          </a:prstGeom>
          <a:noFill/>
          <a:ln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4451591" y="1553346"/>
            <a:ext cx="2574859" cy="919400"/>
            <a:chOff x="5145148" y="597016"/>
            <a:chExt cx="2236975" cy="361566"/>
          </a:xfrm>
        </p:grpSpPr>
        <p:sp>
          <p:nvSpPr>
            <p:cNvPr id="105" name="Cloud Callout 106"/>
            <p:cNvSpPr/>
            <p:nvPr/>
          </p:nvSpPr>
          <p:spPr>
            <a:xfrm>
              <a:off x="5239609" y="616193"/>
              <a:ext cx="2032323" cy="321389"/>
            </a:xfrm>
            <a:prstGeom prst="round2DiagRect">
              <a:avLst/>
            </a:prstGeom>
            <a:solidFill>
              <a:srgbClr val="FFFF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>
                <a:solidFill>
                  <a:prstClr val="white"/>
                </a:solidFill>
                <a:latin typeface="Symbol" pitchFamily="18" charset="2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145148" y="597016"/>
              <a:ext cx="2236975" cy="361566"/>
            </a:xfrm>
            <a:prstGeom prst="round2Diag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 smtClean="0">
                  <a:solidFill>
                    <a:prstClr val="white"/>
                  </a:solidFill>
                  <a:ea typeface="Cambria Math" pitchFamily="18" charset="0"/>
                </a:rPr>
                <a:t>That </a:t>
              </a:r>
              <a:r>
                <a:rPr lang="en-US" sz="1600" dirty="0">
                  <a:solidFill>
                    <a:prstClr val="white"/>
                  </a:solidFill>
                  <a:ea typeface="Cambria Math" pitchFamily="18" charset="0"/>
                </a:rPr>
                <a:t>of an even number is an even number</a:t>
              </a:r>
              <a:r>
                <a:rPr lang="en-US" sz="1600" dirty="0" smtClean="0">
                  <a:solidFill>
                    <a:prstClr val="white"/>
                  </a:solidFill>
                  <a:ea typeface="Cambria Math" pitchFamily="18" charset="0"/>
                </a:rPr>
                <a:t>.</a:t>
              </a:r>
              <a:endParaRPr lang="en-US" sz="1600" dirty="0">
                <a:solidFill>
                  <a:prstClr val="white"/>
                </a:solidFill>
                <a:ea typeface="Cambria Math" pitchFamily="18" charset="0"/>
              </a:endParaRPr>
            </a:p>
          </p:txBody>
        </p:sp>
      </p:grpSp>
      <p:sp>
        <p:nvSpPr>
          <p:cNvPr id="107" name="Flowchart: Connector 106"/>
          <p:cNvSpPr/>
          <p:nvPr/>
        </p:nvSpPr>
        <p:spPr>
          <a:xfrm>
            <a:off x="1362402" y="979510"/>
            <a:ext cx="179501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8" name="Flowchart: Connector 107"/>
          <p:cNvSpPr/>
          <p:nvPr/>
        </p:nvSpPr>
        <p:spPr>
          <a:xfrm>
            <a:off x="2887158" y="972803"/>
            <a:ext cx="191644" cy="204282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9" name="Flowchart: Connector 108"/>
          <p:cNvSpPr/>
          <p:nvPr/>
        </p:nvSpPr>
        <p:spPr>
          <a:xfrm>
            <a:off x="1362402" y="1423823"/>
            <a:ext cx="179501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0" name="Flowchart: Connector 109"/>
          <p:cNvSpPr/>
          <p:nvPr/>
        </p:nvSpPr>
        <p:spPr>
          <a:xfrm>
            <a:off x="2791124" y="1424736"/>
            <a:ext cx="314348" cy="204282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3" name="Flowchart: Connector 112"/>
          <p:cNvSpPr/>
          <p:nvPr/>
        </p:nvSpPr>
        <p:spPr>
          <a:xfrm>
            <a:off x="1362402" y="1848447"/>
            <a:ext cx="179501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4" name="Flowchart: Connector 113"/>
          <p:cNvSpPr/>
          <p:nvPr/>
        </p:nvSpPr>
        <p:spPr>
          <a:xfrm>
            <a:off x="2791124" y="1849360"/>
            <a:ext cx="314348" cy="204282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5" name="Flowchart: Connector 114"/>
          <p:cNvSpPr/>
          <p:nvPr/>
        </p:nvSpPr>
        <p:spPr>
          <a:xfrm>
            <a:off x="1362402" y="2292770"/>
            <a:ext cx="179501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6" name="Flowchart: Connector 115"/>
          <p:cNvSpPr/>
          <p:nvPr/>
        </p:nvSpPr>
        <p:spPr>
          <a:xfrm>
            <a:off x="2791124" y="2293683"/>
            <a:ext cx="314348" cy="204282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7" name="Flowchart: Connector 116"/>
          <p:cNvSpPr/>
          <p:nvPr/>
        </p:nvSpPr>
        <p:spPr>
          <a:xfrm>
            <a:off x="1257300" y="2726550"/>
            <a:ext cx="295964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8" name="Flowchart: Connector 117"/>
          <p:cNvSpPr/>
          <p:nvPr/>
        </p:nvSpPr>
        <p:spPr>
          <a:xfrm>
            <a:off x="2700020" y="2703474"/>
            <a:ext cx="401642" cy="247181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9" name="Flowchart: Connector 118"/>
          <p:cNvSpPr/>
          <p:nvPr/>
        </p:nvSpPr>
        <p:spPr>
          <a:xfrm>
            <a:off x="1257300" y="3162917"/>
            <a:ext cx="295964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0" name="Flowchart: Connector 119"/>
          <p:cNvSpPr/>
          <p:nvPr/>
        </p:nvSpPr>
        <p:spPr>
          <a:xfrm>
            <a:off x="2700020" y="3139841"/>
            <a:ext cx="401642" cy="247181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1" name="Flowchart: Connector 120"/>
          <p:cNvSpPr/>
          <p:nvPr/>
        </p:nvSpPr>
        <p:spPr>
          <a:xfrm>
            <a:off x="1257300" y="3591080"/>
            <a:ext cx="295964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2" name="Flowchart: Connector 121"/>
          <p:cNvSpPr/>
          <p:nvPr/>
        </p:nvSpPr>
        <p:spPr>
          <a:xfrm>
            <a:off x="2700020" y="3568004"/>
            <a:ext cx="401642" cy="247181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3" name="Flowchart: Connector 122"/>
          <p:cNvSpPr/>
          <p:nvPr/>
        </p:nvSpPr>
        <p:spPr>
          <a:xfrm>
            <a:off x="1257300" y="4029366"/>
            <a:ext cx="295964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4" name="Flowchart: Connector 123"/>
          <p:cNvSpPr/>
          <p:nvPr/>
        </p:nvSpPr>
        <p:spPr>
          <a:xfrm>
            <a:off x="2700020" y="4006290"/>
            <a:ext cx="401642" cy="247181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5" name="Flowchart: Connector 124"/>
          <p:cNvSpPr/>
          <p:nvPr/>
        </p:nvSpPr>
        <p:spPr>
          <a:xfrm>
            <a:off x="1257300" y="4463459"/>
            <a:ext cx="295964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6" name="Flowchart: Connector 125"/>
          <p:cNvSpPr/>
          <p:nvPr/>
        </p:nvSpPr>
        <p:spPr>
          <a:xfrm>
            <a:off x="2700020" y="4440383"/>
            <a:ext cx="401642" cy="247181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7" name="Flowchart: Connector 126"/>
          <p:cNvSpPr/>
          <p:nvPr/>
        </p:nvSpPr>
        <p:spPr>
          <a:xfrm>
            <a:off x="1257300" y="4895265"/>
            <a:ext cx="295964" cy="206325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8" name="Flowchart: Connector 127"/>
          <p:cNvSpPr/>
          <p:nvPr/>
        </p:nvSpPr>
        <p:spPr>
          <a:xfrm>
            <a:off x="2700020" y="4872189"/>
            <a:ext cx="401642" cy="247181"/>
          </a:xfrm>
          <a:prstGeom prst="flowChartConnector">
            <a:avLst/>
          </a:prstGeom>
          <a:noFill/>
          <a:ln>
            <a:solidFill>
              <a:srgbClr val="FFFFCC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2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500"/>
                            </p:stCondLst>
                            <p:childTnLst>
                              <p:par>
                                <p:cTn id="2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500"/>
                            </p:stCondLst>
                            <p:childTnLst>
                              <p:par>
                                <p:cTn id="2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6" grpId="0" animBg="1"/>
      <p:bldP spid="86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7" grpId="0" animBg="1"/>
      <p:bldP spid="108" grpId="0" animBg="1"/>
      <p:bldP spid="109" grpId="0" animBg="1"/>
      <p:bldP spid="110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 rot="5400000">
            <a:off x="638480" y="1332564"/>
            <a:ext cx="2899408" cy="2626969"/>
          </a:xfrm>
          <a:prstGeom prst="roundRect">
            <a:avLst>
              <a:gd name="adj" fmla="val 6959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824999" y="1205945"/>
            <a:ext cx="100380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(iv)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529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12" name="Elbow Connector 111"/>
          <p:cNvCxnSpPr/>
          <p:nvPr/>
        </p:nvCxnSpPr>
        <p:spPr>
          <a:xfrm rot="5400000">
            <a:off x="1464947" y="2157839"/>
            <a:ext cx="2013692" cy="1629934"/>
          </a:xfrm>
          <a:prstGeom prst="bentConnector3">
            <a:avLst>
              <a:gd name="adj1" fmla="val 50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879184" y="2773514"/>
            <a:ext cx="2409087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27309" y="3537556"/>
            <a:ext cx="2338237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066379" y="2041903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5  29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044925" y="2384850"/>
            <a:ext cx="422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98278" y="277351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188410" y="3110000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1  29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74970" y="311000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176908" y="3524247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575274" y="2304905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1116180" y="4226727"/>
            <a:ext cx="1383487" cy="358094"/>
          </a:xfrm>
          <a:prstGeom prst="roundRect">
            <a:avLst/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ounded Rectangle 127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447925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32" name="TextBox 131"/>
          <p:cNvSpPr txBox="1"/>
          <p:nvPr>
            <p:custDataLst>
              <p:tags r:id="rId3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3" name="TextBox 132"/>
          <p:cNvSpPr txBox="1"/>
          <p:nvPr>
            <p:custDataLst>
              <p:tags r:id="rId4"/>
            </p:custDataLst>
          </p:nvPr>
        </p:nvSpPr>
        <p:spPr>
          <a:xfrm>
            <a:off x="2063859" y="2037666"/>
            <a:ext cx="334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34" name="Group 133"/>
          <p:cNvGrpSpPr/>
          <p:nvPr>
            <p:custDataLst>
              <p:tags r:id="rId5"/>
            </p:custDataLst>
          </p:nvPr>
        </p:nvGrpSpPr>
        <p:grpSpPr>
          <a:xfrm>
            <a:off x="2087861" y="2036290"/>
            <a:ext cx="342751" cy="338554"/>
            <a:chOff x="3082913" y="-970968"/>
            <a:chExt cx="316526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35" name="Oval 134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6" name="TextBox 135"/>
            <p:cNvSpPr txBox="1"/>
            <p:nvPr>
              <p:custDataLst>
                <p:tags r:id="rId35"/>
              </p:custDataLst>
            </p:nvPr>
          </p:nvSpPr>
          <p:spPr>
            <a:xfrm>
              <a:off x="3094185" y="-970968"/>
              <a:ext cx="305254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5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37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80262" y="1749542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ounded Rectangle 137"/>
          <p:cNvSpPr/>
          <p:nvPr>
            <p:custDataLst>
              <p:tags r:id="rId6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39" name="Rounded Rectangle 138"/>
          <p:cNvSpPr/>
          <p:nvPr>
            <p:custDataLst>
              <p:tags r:id="rId7"/>
            </p:custDataLst>
          </p:nvPr>
        </p:nvSpPr>
        <p:spPr>
          <a:xfrm>
            <a:off x="3330834" y="1957042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4. </a:t>
            </a:r>
          </a:p>
        </p:txBody>
      </p:sp>
      <p:sp>
        <p:nvSpPr>
          <p:cNvPr id="140" name="Oval 139"/>
          <p:cNvSpPr/>
          <p:nvPr>
            <p:custDataLst>
              <p:tags r:id="rId8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2" name="Rounded Rectangle 141"/>
          <p:cNvSpPr/>
          <p:nvPr>
            <p:custDataLst>
              <p:tags r:id="rId9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43" name="Rounded Rectangle 142"/>
          <p:cNvSpPr/>
          <p:nvPr>
            <p:custDataLst>
              <p:tags r:id="rId10"/>
            </p:custDataLst>
          </p:nvPr>
        </p:nvSpPr>
        <p:spPr>
          <a:xfrm>
            <a:off x="3657600" y="2234501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129</a:t>
            </a:r>
          </a:p>
        </p:txBody>
      </p:sp>
      <p:sp>
        <p:nvSpPr>
          <p:cNvPr id="144" name="Rounded Rectangle 143"/>
          <p:cNvSpPr/>
          <p:nvPr>
            <p:custDataLst>
              <p:tags r:id="rId11"/>
            </p:custDataLst>
          </p:nvPr>
        </p:nvSpPr>
        <p:spPr>
          <a:xfrm>
            <a:off x="2085300" y="2815575"/>
            <a:ext cx="820638" cy="253651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5" name="Rounded Rectangle 144"/>
          <p:cNvSpPr/>
          <p:nvPr>
            <p:custDataLst>
              <p:tags r:id="rId12"/>
            </p:custDataLst>
          </p:nvPr>
        </p:nvSpPr>
        <p:spPr>
          <a:xfrm>
            <a:off x="3859708" y="1922351"/>
            <a:ext cx="1825729" cy="6687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4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69606" y="2003549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ounded Rectangle 146"/>
          <p:cNvSpPr/>
          <p:nvPr>
            <p:custDataLst>
              <p:tags r:id="rId13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48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31"/>
          <p:cNvGrpSpPr/>
          <p:nvPr>
            <p:custDataLst>
              <p:tags r:id="rId14"/>
            </p:custDataLst>
          </p:nvPr>
        </p:nvGrpSpPr>
        <p:grpSpPr>
          <a:xfrm>
            <a:off x="6163551" y="672139"/>
            <a:ext cx="2448808" cy="2124136"/>
            <a:chOff x="0" y="5126487"/>
            <a:chExt cx="3236278" cy="2081807"/>
          </a:xfrm>
        </p:grpSpPr>
        <p:sp>
          <p:nvSpPr>
            <p:cNvPr id="150" name="Rectangle 149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1" name="Rectangle 150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52" name="Rounded Rectangle 151"/>
          <p:cNvSpPr/>
          <p:nvPr/>
        </p:nvSpPr>
        <p:spPr>
          <a:xfrm>
            <a:off x="7593722" y="2360359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>
            <p:custDataLst>
              <p:tags r:id="rId15"/>
            </p:custDataLst>
          </p:nvPr>
        </p:nvSpPr>
        <p:spPr>
          <a:xfrm>
            <a:off x="6510632" y="1693963"/>
            <a:ext cx="6729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6558528" y="2340293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>
            <p:custDataLst>
              <p:tags r:id="rId16"/>
            </p:custDataLst>
          </p:nvPr>
        </p:nvSpPr>
        <p:spPr>
          <a:xfrm>
            <a:off x="6577725" y="2340293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8 4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>
            <p:custDataLst>
              <p:tags r:id="rId17"/>
            </p:custDataLst>
          </p:nvPr>
        </p:nvSpPr>
        <p:spPr>
          <a:xfrm>
            <a:off x="7565978" y="1693963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7618314" y="2340293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>
            <p:custDataLst>
              <p:tags r:id="rId18"/>
            </p:custDataLst>
          </p:nvPr>
        </p:nvSpPr>
        <p:spPr>
          <a:xfrm>
            <a:off x="7540005" y="2340293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1 29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9" name="Oval 158"/>
          <p:cNvSpPr/>
          <p:nvPr>
            <p:custDataLst>
              <p:tags r:id="rId19"/>
            </p:custDataLst>
          </p:nvPr>
        </p:nvSpPr>
        <p:spPr>
          <a:xfrm>
            <a:off x="6609450" y="1221749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Oval 159"/>
          <p:cNvSpPr/>
          <p:nvPr>
            <p:custDataLst>
              <p:tags r:id="rId20"/>
            </p:custDataLst>
          </p:nvPr>
        </p:nvSpPr>
        <p:spPr>
          <a:xfrm>
            <a:off x="7672026" y="1221749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62" name="Picture 161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63" name="Rectangle 162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4" name="Rectangle 163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5" name="Rectangle 164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6" name="Rectangle 165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7" name="Rectangle 166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8" name="Rectangle 167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9" name="Rectangle 168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0" name="Rectangle 169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1" name="Rectangle 170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4368450" y="1776975"/>
            <a:ext cx="811441" cy="338554"/>
            <a:chOff x="3771431" y="305326"/>
            <a:chExt cx="811441" cy="311045"/>
          </a:xfrm>
        </p:grpSpPr>
        <p:sp>
          <p:nvSpPr>
            <p:cNvPr id="173" name="Rounded Rectangle 172"/>
            <p:cNvSpPr/>
            <p:nvPr/>
          </p:nvSpPr>
          <p:spPr>
            <a:xfrm>
              <a:off x="3818137" y="361095"/>
              <a:ext cx="731520" cy="208912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4" name="Rectangle 173"/>
            <p:cNvSpPr/>
            <p:nvPr>
              <p:custDataLst>
                <p:tags r:id="rId22"/>
              </p:custDataLst>
            </p:nvPr>
          </p:nvSpPr>
          <p:spPr>
            <a:xfrm>
              <a:off x="377143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8" name="Rounded Rectangle 207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10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29" y="1138717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98"/>
              <p:cNvSpPr txBox="1"/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529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23</a:t>
                </a:r>
              </a:p>
            </p:txBody>
          </p:sp>
        </mc:Choice>
        <mc:Fallback xmlns="">
          <p:sp>
            <p:nvSpPr>
              <p:cNvPr id="211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ounded Rectangle 211"/>
          <p:cNvSpPr/>
          <p:nvPr>
            <p:custDataLst>
              <p:tags r:id="rId21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</p:spTree>
    <p:extLst>
      <p:ext uri="{BB962C8B-B14F-4D97-AF65-F5344CB8AC3E}">
        <p14:creationId xmlns:p14="http://schemas.microsoft.com/office/powerpoint/2010/main" val="74885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0" grpId="1" animBg="1"/>
      <p:bldP spid="111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7" grpId="0" animBg="1"/>
      <p:bldP spid="128" grpId="0" animBg="1"/>
      <p:bldP spid="128" grpId="1" animBg="1"/>
      <p:bldP spid="131" grpId="0" animBg="1"/>
      <p:bldP spid="131" grpId="1" animBg="1"/>
      <p:bldP spid="132" grpId="0"/>
      <p:bldP spid="132" grpId="1"/>
      <p:bldP spid="133" grpId="0"/>
      <p:bldP spid="138" grpId="0" animBg="1"/>
      <p:bldP spid="138" grpId="1" animBg="1"/>
      <p:bldP spid="139" grpId="0" animBg="1"/>
      <p:bldP spid="139" grpId="1" animBg="1"/>
      <p:bldP spid="140" grpId="0" animBg="1"/>
      <p:bldP spid="141" grpId="0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7" grpId="0" animBg="1"/>
      <p:bldP spid="147" grpId="1" animBg="1"/>
      <p:bldP spid="152" grpId="0" animBg="1"/>
      <p:bldP spid="152" grpId="1" animBg="1"/>
      <p:bldP spid="153" grpId="0"/>
      <p:bldP spid="153" grpId="1"/>
      <p:bldP spid="155" grpId="0"/>
      <p:bldP spid="155" grpId="1"/>
      <p:bldP spid="156" grpId="0"/>
      <p:bldP spid="156" grpId="1"/>
      <p:bldP spid="158" grpId="0"/>
      <p:bldP spid="158" grpId="1"/>
      <p:bldP spid="159" grpId="0" animBg="1"/>
      <p:bldP spid="159" grpId="1" animBg="1"/>
      <p:bldP spid="160" grpId="0" animBg="1"/>
      <p:bldP spid="160" grpId="1" animBg="1"/>
      <p:bldP spid="208" grpId="0" animBg="1"/>
      <p:bldP spid="208" grpId="1" animBg="1"/>
      <p:bldP spid="209" grpId="0"/>
      <p:bldP spid="211" grpId="0"/>
      <p:bldP spid="212" grpId="0" animBg="1"/>
      <p:bldP spid="212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 rot="5400000">
            <a:off x="705252" y="1192536"/>
            <a:ext cx="2621771" cy="2629390"/>
          </a:xfrm>
          <a:prstGeom prst="roundRect">
            <a:avLst>
              <a:gd name="adj" fmla="val 7754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089968" y="2759173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44624" y="1200150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3249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9" name="Elbow Connector 78"/>
          <p:cNvCxnSpPr/>
          <p:nvPr/>
        </p:nvCxnSpPr>
        <p:spPr>
          <a:xfrm rot="5400000">
            <a:off x="1527810" y="2106930"/>
            <a:ext cx="1729740" cy="1478280"/>
          </a:xfrm>
          <a:prstGeom prst="bentConnector3">
            <a:avLst>
              <a:gd name="adj1" fmla="val 221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60093" y="2723819"/>
            <a:ext cx="2269469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82953" y="3358321"/>
            <a:ext cx="2269469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066379" y="204190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32  49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70100" y="272381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38224" y="2723819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188410" y="3006965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7  49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74970" y="3006965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176908" y="3345012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451100" y="2712552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651498" y="2321122"/>
            <a:ext cx="0" cy="360882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116180" y="4047492"/>
            <a:ext cx="1563520" cy="358094"/>
          </a:xfrm>
          <a:prstGeom prst="roundRect">
            <a:avLst>
              <a:gd name="adj" fmla="val 18795"/>
            </a:avLst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Rounded Rectangle 94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99" name="TextBox 98"/>
          <p:cNvSpPr txBox="1"/>
          <p:nvPr>
            <p:custDataLst>
              <p:tags r:id="rId3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TextBox 99"/>
          <p:cNvSpPr txBox="1"/>
          <p:nvPr>
            <p:custDataLst>
              <p:tags r:id="rId4"/>
            </p:custDataLst>
          </p:nvPr>
        </p:nvSpPr>
        <p:spPr>
          <a:xfrm>
            <a:off x="2063859" y="2037666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32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01" name="Group 100"/>
          <p:cNvGrpSpPr/>
          <p:nvPr>
            <p:custDataLst>
              <p:tags r:id="rId5"/>
            </p:custDataLst>
          </p:nvPr>
        </p:nvGrpSpPr>
        <p:grpSpPr>
          <a:xfrm>
            <a:off x="2052456" y="2026765"/>
            <a:ext cx="512944" cy="338554"/>
            <a:chOff x="3032613" y="-954230"/>
            <a:chExt cx="4736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02" name="Oval 101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3" name="TextBox 102"/>
            <p:cNvSpPr txBox="1"/>
            <p:nvPr>
              <p:custDataLst>
                <p:tags r:id="rId35"/>
              </p:custDataLst>
            </p:nvPr>
          </p:nvSpPr>
          <p:spPr>
            <a:xfrm>
              <a:off x="3032613" y="-954230"/>
              <a:ext cx="4736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32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04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97443" y="1711827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ounded Rectangle 104"/>
          <p:cNvSpPr/>
          <p:nvPr>
            <p:custDataLst>
              <p:tags r:id="rId6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06" name="Rounded Rectangle 105"/>
          <p:cNvSpPr/>
          <p:nvPr>
            <p:custDataLst>
              <p:tags r:id="rId7"/>
            </p:custDataLst>
          </p:nvPr>
        </p:nvSpPr>
        <p:spPr>
          <a:xfrm>
            <a:off x="3330834" y="1957042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10. </a:t>
            </a:r>
          </a:p>
        </p:txBody>
      </p:sp>
      <p:sp>
        <p:nvSpPr>
          <p:cNvPr id="107" name="Oval 106"/>
          <p:cNvSpPr/>
          <p:nvPr>
            <p:custDataLst>
              <p:tags r:id="rId8"/>
            </p:custDataLst>
          </p:nvPr>
        </p:nvSpPr>
        <p:spPr>
          <a:xfrm>
            <a:off x="1284428" y="2782771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247864" y="2733344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5" name="Rounded Rectangle 174"/>
          <p:cNvSpPr/>
          <p:nvPr>
            <p:custDataLst>
              <p:tags r:id="rId9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76" name="Rounded Rectangle 175"/>
          <p:cNvSpPr/>
          <p:nvPr>
            <p:custDataLst>
              <p:tags r:id="rId10"/>
            </p:custDataLst>
          </p:nvPr>
        </p:nvSpPr>
        <p:spPr>
          <a:xfrm>
            <a:off x="3657600" y="20383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749</a:t>
            </a:r>
          </a:p>
        </p:txBody>
      </p:sp>
      <p:sp>
        <p:nvSpPr>
          <p:cNvPr id="177" name="Rounded Rectangle 176"/>
          <p:cNvSpPr/>
          <p:nvPr>
            <p:custDataLst>
              <p:tags r:id="rId11"/>
            </p:custDataLst>
          </p:nvPr>
        </p:nvSpPr>
        <p:spPr>
          <a:xfrm>
            <a:off x="2091888" y="2759204"/>
            <a:ext cx="820638" cy="266591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8" name="Rounded Rectangle 177"/>
          <p:cNvSpPr/>
          <p:nvPr>
            <p:custDataLst>
              <p:tags r:id="rId12"/>
            </p:custDataLst>
          </p:nvPr>
        </p:nvSpPr>
        <p:spPr>
          <a:xfrm>
            <a:off x="3859708" y="1912218"/>
            <a:ext cx="1825729" cy="689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79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77136" y="2032599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Rounded Rectangle 179"/>
          <p:cNvSpPr/>
          <p:nvPr>
            <p:custDataLst>
              <p:tags r:id="rId13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81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2" name="Group 131"/>
          <p:cNvGrpSpPr/>
          <p:nvPr>
            <p:custDataLst>
              <p:tags r:id="rId14"/>
            </p:custDataLst>
          </p:nvPr>
        </p:nvGrpSpPr>
        <p:grpSpPr>
          <a:xfrm>
            <a:off x="6162140" y="660503"/>
            <a:ext cx="2448808" cy="2124136"/>
            <a:chOff x="0" y="5126487"/>
            <a:chExt cx="3236278" cy="2081807"/>
          </a:xfrm>
        </p:grpSpPr>
        <p:sp>
          <p:nvSpPr>
            <p:cNvPr id="183" name="Rectangle 182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84" name="Rectangle 183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85" name="Rounded Rectangle 184"/>
          <p:cNvSpPr/>
          <p:nvPr/>
        </p:nvSpPr>
        <p:spPr>
          <a:xfrm>
            <a:off x="7592311" y="2348723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6" name="Rectangle 185"/>
          <p:cNvSpPr/>
          <p:nvPr>
            <p:custDataLst>
              <p:tags r:id="rId15"/>
            </p:custDataLst>
          </p:nvPr>
        </p:nvSpPr>
        <p:spPr>
          <a:xfrm>
            <a:off x="6391088" y="1682327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7" name="Straight Connector 186"/>
          <p:cNvCxnSpPr/>
          <p:nvPr/>
        </p:nvCxnSpPr>
        <p:spPr>
          <a:xfrm>
            <a:off x="6557117" y="2328657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>
            <p:custDataLst>
              <p:tags r:id="rId16"/>
            </p:custDataLst>
          </p:nvPr>
        </p:nvSpPr>
        <p:spPr>
          <a:xfrm>
            <a:off x="6476018" y="2328657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63 6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9" name="Rectangle 188"/>
          <p:cNvSpPr/>
          <p:nvPr>
            <p:custDataLst>
              <p:tags r:id="rId17"/>
            </p:custDataLst>
          </p:nvPr>
        </p:nvSpPr>
        <p:spPr>
          <a:xfrm>
            <a:off x="7493826" y="1682327"/>
            <a:ext cx="798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7616903" y="2328657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>
            <p:custDataLst>
              <p:tags r:id="rId18"/>
            </p:custDataLst>
          </p:nvPr>
        </p:nvSpPr>
        <p:spPr>
          <a:xfrm>
            <a:off x="7538594" y="2328657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74 9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2" name="Oval 191"/>
          <p:cNvSpPr/>
          <p:nvPr>
            <p:custDataLst>
              <p:tags r:id="rId19"/>
            </p:custDataLst>
          </p:nvPr>
        </p:nvSpPr>
        <p:spPr>
          <a:xfrm>
            <a:off x="6608039" y="1210113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3" name="Oval 192"/>
          <p:cNvSpPr/>
          <p:nvPr>
            <p:custDataLst>
              <p:tags r:id="rId20"/>
            </p:custDataLst>
          </p:nvPr>
        </p:nvSpPr>
        <p:spPr>
          <a:xfrm>
            <a:off x="7670615" y="1210113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94" name="Group 193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95" name="Picture 194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96" name="Rectangle 195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7" name="Rectangle 196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8" name="Rectangle 197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9" name="Rectangle 198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0" name="Rectangle 199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1" name="Rectangle 200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2" name="Rectangle 201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3" name="Rectangle 202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4" name="Rectangle 203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4360050" y="2378215"/>
            <a:ext cx="947695" cy="338554"/>
            <a:chOff x="3771431" y="305326"/>
            <a:chExt cx="947695" cy="311045"/>
          </a:xfrm>
        </p:grpSpPr>
        <p:sp>
          <p:nvSpPr>
            <p:cNvPr id="206" name="Rounded Rectangle 205"/>
            <p:cNvSpPr/>
            <p:nvPr/>
          </p:nvSpPr>
          <p:spPr>
            <a:xfrm>
              <a:off x="3818137" y="361095"/>
              <a:ext cx="811441" cy="208912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7" name="Rectangle 206"/>
            <p:cNvSpPr/>
            <p:nvPr>
              <p:custDataLst>
                <p:tags r:id="rId22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13" name="Rounded Rectangle 212"/>
          <p:cNvSpPr/>
          <p:nvPr/>
        </p:nvSpPr>
        <p:spPr>
          <a:xfrm rot="5400000">
            <a:off x="1107621" y="207415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15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06" y="1125681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98"/>
              <p:cNvSpPr txBox="1"/>
              <p:nvPr/>
            </p:nvSpPr>
            <p:spPr>
              <a:xfrm>
                <a:off x="774700" y="4016383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3249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57</a:t>
                </a:r>
              </a:p>
            </p:txBody>
          </p:sp>
        </mc:Choice>
        <mc:Fallback xmlns="">
          <p:sp>
            <p:nvSpPr>
              <p:cNvPr id="216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016383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Rounded Rectangle 216"/>
          <p:cNvSpPr/>
          <p:nvPr>
            <p:custDataLst>
              <p:tags r:id="rId21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</p:spTree>
    <p:extLst>
      <p:ext uri="{BB962C8B-B14F-4D97-AF65-F5344CB8AC3E}">
        <p14:creationId xmlns:p14="http://schemas.microsoft.com/office/powerpoint/2010/main" val="193705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7" grpId="1" animBg="1"/>
      <p:bldP spid="78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 animBg="1"/>
      <p:bldP spid="95" grpId="0" animBg="1"/>
      <p:bldP spid="95" grpId="1" animBg="1"/>
      <p:bldP spid="98" grpId="0" animBg="1"/>
      <p:bldP spid="98" grpId="1" animBg="1"/>
      <p:bldP spid="99" grpId="0"/>
      <p:bldP spid="99" grpId="1"/>
      <p:bldP spid="100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/>
      <p:bldP spid="175" grpId="0" animBg="1"/>
      <p:bldP spid="175" grpId="1" animBg="1"/>
      <p:bldP spid="176" grpId="0" animBg="1"/>
      <p:bldP spid="176" grpId="1" animBg="1"/>
      <p:bldP spid="177" grpId="0" animBg="1"/>
      <p:bldP spid="178" grpId="0" animBg="1"/>
      <p:bldP spid="178" grpId="1" animBg="1"/>
      <p:bldP spid="180" grpId="0" animBg="1"/>
      <p:bldP spid="180" grpId="1" animBg="1"/>
      <p:bldP spid="185" grpId="0" animBg="1"/>
      <p:bldP spid="185" grpId="1" animBg="1"/>
      <p:bldP spid="186" grpId="0"/>
      <p:bldP spid="186" grpId="1"/>
      <p:bldP spid="188" grpId="0"/>
      <p:bldP spid="188" grpId="1"/>
      <p:bldP spid="189" grpId="0"/>
      <p:bldP spid="189" grpId="1"/>
      <p:bldP spid="191" grpId="0"/>
      <p:bldP spid="191" grpId="1"/>
      <p:bldP spid="192" grpId="0" animBg="1"/>
      <p:bldP spid="192" grpId="1" animBg="1"/>
      <p:bldP spid="193" grpId="0" animBg="1"/>
      <p:bldP spid="193" grpId="1" animBg="1"/>
      <p:bldP spid="213" grpId="0" animBg="1"/>
      <p:bldP spid="213" grpId="1" animBg="1"/>
      <p:bldP spid="214" grpId="0"/>
      <p:bldP spid="216" grpId="0"/>
      <p:bldP spid="217" grpId="0" animBg="1"/>
      <p:bldP spid="217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 rot="5400000">
            <a:off x="698121" y="1315430"/>
            <a:ext cx="2701361" cy="2390725"/>
          </a:xfrm>
          <a:prstGeom prst="roundRect">
            <a:avLst>
              <a:gd name="adj" fmla="val 5773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089968" y="274790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900778" y="1200150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1369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12" name="Elbow Connector 111"/>
          <p:cNvCxnSpPr/>
          <p:nvPr/>
        </p:nvCxnSpPr>
        <p:spPr>
          <a:xfrm rot="5400000">
            <a:off x="1567689" y="2037079"/>
            <a:ext cx="1627632" cy="1491490"/>
          </a:xfrm>
          <a:prstGeom prst="bentConnector3">
            <a:avLst>
              <a:gd name="adj1" fmla="val 686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921896" y="2712554"/>
            <a:ext cx="2246999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57016" y="3304106"/>
            <a:ext cx="218091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066379" y="204190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13  69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250286" y="162426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062080" y="162426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070100" y="271255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74478" y="271255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188410" y="3010247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4  69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74970" y="3017867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176908" y="3301188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451100" y="270128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651498" y="2305541"/>
            <a:ext cx="0" cy="375535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1116180" y="4005493"/>
            <a:ext cx="1563520" cy="358094"/>
          </a:xfrm>
          <a:prstGeom prst="roundRect">
            <a:avLst/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ounded Rectangle 127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32" name="TextBox 131"/>
          <p:cNvSpPr txBox="1"/>
          <p:nvPr>
            <p:custDataLst>
              <p:tags r:id="rId3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3" name="TextBox 132"/>
          <p:cNvSpPr txBox="1"/>
          <p:nvPr>
            <p:custDataLst>
              <p:tags r:id="rId4"/>
            </p:custDataLst>
          </p:nvPr>
        </p:nvSpPr>
        <p:spPr>
          <a:xfrm>
            <a:off x="2066161" y="2042015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13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34" name="Group 133"/>
          <p:cNvGrpSpPr/>
          <p:nvPr>
            <p:custDataLst>
              <p:tags r:id="rId5"/>
            </p:custDataLst>
          </p:nvPr>
        </p:nvGrpSpPr>
        <p:grpSpPr>
          <a:xfrm>
            <a:off x="2053943" y="2030136"/>
            <a:ext cx="512944" cy="338554"/>
            <a:chOff x="3032613" y="-954230"/>
            <a:chExt cx="4736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35" name="Oval 134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  <p:sp>
          <p:nvSpPr>
            <p:cNvPr id="136" name="TextBox 135"/>
            <p:cNvSpPr txBox="1"/>
            <p:nvPr>
              <p:custDataLst>
                <p:tags r:id="rId35"/>
              </p:custDataLst>
            </p:nvPr>
          </p:nvSpPr>
          <p:spPr>
            <a:xfrm>
              <a:off x="3032613" y="-954230"/>
              <a:ext cx="4736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13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37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79298" y="1759888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ounded Rectangle 137"/>
          <p:cNvSpPr/>
          <p:nvPr>
            <p:custDataLst>
              <p:tags r:id="rId6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39" name="Rounded Rectangle 138"/>
          <p:cNvSpPr/>
          <p:nvPr>
            <p:custDataLst>
              <p:tags r:id="rId7"/>
            </p:custDataLst>
          </p:nvPr>
        </p:nvSpPr>
        <p:spPr>
          <a:xfrm>
            <a:off x="3330834" y="1957042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6. </a:t>
            </a:r>
          </a:p>
        </p:txBody>
      </p:sp>
      <p:sp>
        <p:nvSpPr>
          <p:cNvPr id="140" name="Oval 139"/>
          <p:cNvSpPr/>
          <p:nvPr>
            <p:custDataLst>
              <p:tags r:id="rId8"/>
            </p:custDataLst>
          </p:nvPr>
        </p:nvSpPr>
        <p:spPr>
          <a:xfrm>
            <a:off x="1284428" y="277150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253960" y="272207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2" name="Rounded Rectangle 141"/>
          <p:cNvSpPr/>
          <p:nvPr>
            <p:custDataLst>
              <p:tags r:id="rId9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43" name="Rounded Rectangle 142"/>
          <p:cNvSpPr/>
          <p:nvPr>
            <p:custDataLst>
              <p:tags r:id="rId10"/>
            </p:custDataLst>
          </p:nvPr>
        </p:nvSpPr>
        <p:spPr>
          <a:xfrm>
            <a:off x="3657600" y="20383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469</a:t>
            </a:r>
          </a:p>
        </p:txBody>
      </p:sp>
      <p:sp>
        <p:nvSpPr>
          <p:cNvPr id="144" name="Rounded Rectangle 143"/>
          <p:cNvSpPr/>
          <p:nvPr>
            <p:custDataLst>
              <p:tags r:id="rId11"/>
            </p:custDataLst>
          </p:nvPr>
        </p:nvSpPr>
        <p:spPr>
          <a:xfrm>
            <a:off x="2093411" y="2753105"/>
            <a:ext cx="812513" cy="261338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5" name="Rounded Rectangle 144"/>
          <p:cNvSpPr/>
          <p:nvPr>
            <p:custDataLst>
              <p:tags r:id="rId12"/>
            </p:custDataLst>
          </p:nvPr>
        </p:nvSpPr>
        <p:spPr>
          <a:xfrm>
            <a:off x="3859708" y="1891023"/>
            <a:ext cx="1825729" cy="731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4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66118" y="2052768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ounded Rectangle 146"/>
          <p:cNvSpPr/>
          <p:nvPr>
            <p:custDataLst>
              <p:tags r:id="rId13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48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31"/>
          <p:cNvGrpSpPr/>
          <p:nvPr>
            <p:custDataLst>
              <p:tags r:id="rId14"/>
            </p:custDataLst>
          </p:nvPr>
        </p:nvGrpSpPr>
        <p:grpSpPr>
          <a:xfrm>
            <a:off x="6214917" y="663754"/>
            <a:ext cx="2448808" cy="2124136"/>
            <a:chOff x="0" y="5126487"/>
            <a:chExt cx="3236278" cy="2081807"/>
          </a:xfrm>
        </p:grpSpPr>
        <p:sp>
          <p:nvSpPr>
            <p:cNvPr id="150" name="Rectangle 149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1" name="Rectangle 150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52" name="Rounded Rectangle 151"/>
          <p:cNvSpPr/>
          <p:nvPr/>
        </p:nvSpPr>
        <p:spPr>
          <a:xfrm>
            <a:off x="7645088" y="235197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>
            <p:custDataLst>
              <p:tags r:id="rId15"/>
            </p:custDataLst>
          </p:nvPr>
        </p:nvSpPr>
        <p:spPr>
          <a:xfrm>
            <a:off x="6536071" y="168557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6 6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6609894" y="233190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>
            <p:custDataLst>
              <p:tags r:id="rId16"/>
            </p:custDataLst>
          </p:nvPr>
        </p:nvSpPr>
        <p:spPr>
          <a:xfrm>
            <a:off x="6528795" y="233190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63 6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>
            <p:custDataLst>
              <p:tags r:id="rId17"/>
            </p:custDataLst>
          </p:nvPr>
        </p:nvSpPr>
        <p:spPr>
          <a:xfrm>
            <a:off x="7632328" y="1685578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6 7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7669680" y="233190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>
            <p:custDataLst>
              <p:tags r:id="rId18"/>
            </p:custDataLst>
          </p:nvPr>
        </p:nvSpPr>
        <p:spPr>
          <a:xfrm>
            <a:off x="7591371" y="233190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46 9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9" name="Oval 158"/>
          <p:cNvSpPr/>
          <p:nvPr>
            <p:custDataLst>
              <p:tags r:id="rId19"/>
            </p:custDataLst>
          </p:nvPr>
        </p:nvSpPr>
        <p:spPr>
          <a:xfrm>
            <a:off x="6660816" y="121336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Oval 159"/>
          <p:cNvSpPr/>
          <p:nvPr>
            <p:custDataLst>
              <p:tags r:id="rId20"/>
            </p:custDataLst>
          </p:nvPr>
        </p:nvSpPr>
        <p:spPr>
          <a:xfrm>
            <a:off x="7723392" y="121336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62" name="Picture 161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63" name="Rectangle 162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4" name="Rectangle 163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5" name="Rectangle 164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6" name="Rectangle 165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7" name="Rectangle 166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8" name="Rectangle 167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9" name="Rectangle 168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0" name="Rectangle 169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1" name="Rectangle 170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4361044" y="1977107"/>
            <a:ext cx="811441" cy="338554"/>
            <a:chOff x="3771431" y="305326"/>
            <a:chExt cx="811441" cy="311045"/>
          </a:xfrm>
        </p:grpSpPr>
        <p:sp>
          <p:nvSpPr>
            <p:cNvPr id="173" name="Rounded Rectangle 172"/>
            <p:cNvSpPr/>
            <p:nvPr/>
          </p:nvSpPr>
          <p:spPr>
            <a:xfrm>
              <a:off x="3818137" y="361095"/>
              <a:ext cx="731520" cy="208912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4" name="Rectangle 173"/>
            <p:cNvSpPr/>
            <p:nvPr>
              <p:custDataLst>
                <p:tags r:id="rId22"/>
              </p:custDataLst>
            </p:nvPr>
          </p:nvSpPr>
          <p:spPr>
            <a:xfrm>
              <a:off x="377143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8" name="Rounded Rectangle 207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10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883" y="1128932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98"/>
              <p:cNvSpPr txBox="1"/>
              <p:nvPr/>
            </p:nvSpPr>
            <p:spPr>
              <a:xfrm>
                <a:off x="774700" y="3974384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1369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37</a:t>
                </a:r>
              </a:p>
            </p:txBody>
          </p:sp>
        </mc:Choice>
        <mc:Fallback xmlns="">
          <p:sp>
            <p:nvSpPr>
              <p:cNvPr id="211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3974384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ounded Rectangle 211"/>
          <p:cNvSpPr/>
          <p:nvPr>
            <p:custDataLst>
              <p:tags r:id="rId21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</p:spTree>
    <p:extLst>
      <p:ext uri="{BB962C8B-B14F-4D97-AF65-F5344CB8AC3E}">
        <p14:creationId xmlns:p14="http://schemas.microsoft.com/office/powerpoint/2010/main" val="138295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0" grpId="1" animBg="1"/>
      <p:bldP spid="111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7" grpId="0" animBg="1"/>
      <p:bldP spid="128" grpId="0" animBg="1"/>
      <p:bldP spid="128" grpId="1" animBg="1"/>
      <p:bldP spid="131" grpId="0" animBg="1"/>
      <p:bldP spid="131" grpId="1" animBg="1"/>
      <p:bldP spid="132" grpId="0"/>
      <p:bldP spid="132" grpId="1"/>
      <p:bldP spid="133" grpId="0"/>
      <p:bldP spid="138" grpId="0" animBg="1"/>
      <p:bldP spid="138" grpId="1" animBg="1"/>
      <p:bldP spid="139" grpId="0" animBg="1"/>
      <p:bldP spid="139" grpId="1" animBg="1"/>
      <p:bldP spid="140" grpId="0" animBg="1"/>
      <p:bldP spid="141" grpId="0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7" grpId="0" animBg="1"/>
      <p:bldP spid="147" grpId="1" animBg="1"/>
      <p:bldP spid="152" grpId="0" animBg="1"/>
      <p:bldP spid="152" grpId="1" animBg="1"/>
      <p:bldP spid="153" grpId="0"/>
      <p:bldP spid="153" grpId="1"/>
      <p:bldP spid="155" grpId="0"/>
      <p:bldP spid="155" grpId="1"/>
      <p:bldP spid="156" grpId="0"/>
      <p:bldP spid="156" grpId="1"/>
      <p:bldP spid="158" grpId="0"/>
      <p:bldP spid="158" grpId="1"/>
      <p:bldP spid="159" grpId="0" animBg="1"/>
      <p:bldP spid="159" grpId="1" animBg="1"/>
      <p:bldP spid="160" grpId="0" animBg="1"/>
      <p:bldP spid="160" grpId="1" animBg="1"/>
      <p:bldP spid="208" grpId="0" animBg="1"/>
      <p:bldP spid="208" grpId="1" animBg="1"/>
      <p:bldP spid="209" grpId="0"/>
      <p:bldP spid="211" grpId="0"/>
      <p:bldP spid="212" grpId="0" animBg="1"/>
      <p:bldP spid="212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 rot="5400000">
            <a:off x="624510" y="1242394"/>
            <a:ext cx="2823208" cy="2731109"/>
          </a:xfrm>
          <a:prstGeom prst="roundRect">
            <a:avLst>
              <a:gd name="adj" fmla="val 6876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01444" y="123642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(vii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5776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9" name="Elbow Connector 78"/>
          <p:cNvCxnSpPr/>
          <p:nvPr/>
        </p:nvCxnSpPr>
        <p:spPr>
          <a:xfrm rot="5400000">
            <a:off x="1383667" y="2254359"/>
            <a:ext cx="1998452" cy="1452134"/>
          </a:xfrm>
          <a:prstGeom prst="bentConnector3">
            <a:avLst>
              <a:gd name="adj1" fmla="val -331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19504" y="2773514"/>
            <a:ext cx="2315086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19504" y="3537556"/>
            <a:ext cx="2315086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066379" y="204190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57  76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382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188410" y="3110000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8  76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74970" y="311000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176908" y="3524247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651498" y="2302545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116180" y="4226727"/>
            <a:ext cx="1563520" cy="358094"/>
          </a:xfrm>
          <a:prstGeom prst="roundRect">
            <a:avLst/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Rounded Rectangle 94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99" name="TextBox 98"/>
          <p:cNvSpPr txBox="1"/>
          <p:nvPr>
            <p:custDataLst>
              <p:tags r:id="rId3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0" name="TextBox 99"/>
          <p:cNvSpPr txBox="1"/>
          <p:nvPr>
            <p:custDataLst>
              <p:tags r:id="rId4"/>
            </p:custDataLst>
          </p:nvPr>
        </p:nvSpPr>
        <p:spPr>
          <a:xfrm>
            <a:off x="2067326" y="203958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57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01" name="Group 100"/>
          <p:cNvGrpSpPr/>
          <p:nvPr>
            <p:custDataLst>
              <p:tags r:id="rId5"/>
            </p:custDataLst>
          </p:nvPr>
        </p:nvGrpSpPr>
        <p:grpSpPr>
          <a:xfrm>
            <a:off x="2077856" y="2031960"/>
            <a:ext cx="512944" cy="338554"/>
            <a:chOff x="3032613" y="-954230"/>
            <a:chExt cx="4736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02" name="Oval 101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3" name="TextBox 102"/>
            <p:cNvSpPr txBox="1"/>
            <p:nvPr>
              <p:custDataLst>
                <p:tags r:id="rId35"/>
              </p:custDataLst>
            </p:nvPr>
          </p:nvSpPr>
          <p:spPr>
            <a:xfrm>
              <a:off x="3032613" y="-954230"/>
              <a:ext cx="4736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57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04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58746" y="1720308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ounded Rectangle 104"/>
          <p:cNvSpPr/>
          <p:nvPr>
            <p:custDataLst>
              <p:tags r:id="rId6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06" name="Oval 105"/>
          <p:cNvSpPr/>
          <p:nvPr>
            <p:custDataLst>
              <p:tags r:id="rId7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8" name="Rounded Rectangle 107"/>
          <p:cNvSpPr/>
          <p:nvPr>
            <p:custDataLst>
              <p:tags r:id="rId8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75" name="Rounded Rectangle 174"/>
          <p:cNvSpPr/>
          <p:nvPr>
            <p:custDataLst>
              <p:tags r:id="rId9"/>
            </p:custDataLst>
          </p:nvPr>
        </p:nvSpPr>
        <p:spPr>
          <a:xfrm>
            <a:off x="3657600" y="20383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876</a:t>
            </a:r>
          </a:p>
        </p:txBody>
      </p:sp>
      <p:sp>
        <p:nvSpPr>
          <p:cNvPr id="176" name="Rounded Rectangle 175"/>
          <p:cNvSpPr/>
          <p:nvPr>
            <p:custDataLst>
              <p:tags r:id="rId10"/>
            </p:custDataLst>
          </p:nvPr>
        </p:nvSpPr>
        <p:spPr>
          <a:xfrm>
            <a:off x="2124496" y="2826442"/>
            <a:ext cx="750343" cy="23658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7" name="Rounded Rectangle 176"/>
          <p:cNvSpPr/>
          <p:nvPr>
            <p:custDataLst>
              <p:tags r:id="rId11"/>
            </p:custDataLst>
          </p:nvPr>
        </p:nvSpPr>
        <p:spPr>
          <a:xfrm>
            <a:off x="3859708" y="1962924"/>
            <a:ext cx="1825729" cy="5876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7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43390" y="1994107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Rounded Rectangle 178"/>
          <p:cNvSpPr/>
          <p:nvPr>
            <p:custDataLst>
              <p:tags r:id="rId12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80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1" name="Group 131"/>
          <p:cNvGrpSpPr/>
          <p:nvPr>
            <p:custDataLst>
              <p:tags r:id="rId13"/>
            </p:custDataLst>
          </p:nvPr>
        </p:nvGrpSpPr>
        <p:grpSpPr>
          <a:xfrm>
            <a:off x="6179944" y="661745"/>
            <a:ext cx="2448808" cy="2124136"/>
            <a:chOff x="0" y="5126487"/>
            <a:chExt cx="3236278" cy="2081807"/>
          </a:xfrm>
        </p:grpSpPr>
        <p:sp>
          <p:nvSpPr>
            <p:cNvPr id="182" name="Rectangle 181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83" name="Rectangle 182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7610115" y="2349965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5" name="Rectangle 184"/>
          <p:cNvSpPr/>
          <p:nvPr>
            <p:custDataLst>
              <p:tags r:id="rId14"/>
            </p:custDataLst>
          </p:nvPr>
        </p:nvSpPr>
        <p:spPr>
          <a:xfrm>
            <a:off x="6426696" y="1683569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14 5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6" name="Straight Connector 185"/>
          <p:cNvCxnSpPr/>
          <p:nvPr/>
        </p:nvCxnSpPr>
        <p:spPr>
          <a:xfrm>
            <a:off x="6574921" y="2329899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>
            <p:custDataLst>
              <p:tags r:id="rId15"/>
            </p:custDataLst>
          </p:nvPr>
        </p:nvSpPr>
        <p:spPr>
          <a:xfrm>
            <a:off x="6493822" y="232989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72 5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8" name="Rectangle 187"/>
          <p:cNvSpPr/>
          <p:nvPr>
            <p:custDataLst>
              <p:tags r:id="rId16"/>
            </p:custDataLst>
          </p:nvPr>
        </p:nvSpPr>
        <p:spPr>
          <a:xfrm>
            <a:off x="7475692" y="1683569"/>
            <a:ext cx="7857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14 6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6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>
            <a:off x="7634707" y="2329899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>
            <p:custDataLst>
              <p:tags r:id="rId17"/>
            </p:custDataLst>
          </p:nvPr>
        </p:nvSpPr>
        <p:spPr>
          <a:xfrm>
            <a:off x="7556398" y="232989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87 6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1" name="Oval 190"/>
          <p:cNvSpPr/>
          <p:nvPr>
            <p:custDataLst>
              <p:tags r:id="rId18"/>
            </p:custDataLst>
          </p:nvPr>
        </p:nvSpPr>
        <p:spPr>
          <a:xfrm>
            <a:off x="6625843" y="121135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2" name="Oval 191"/>
          <p:cNvSpPr/>
          <p:nvPr>
            <p:custDataLst>
              <p:tags r:id="rId19"/>
            </p:custDataLst>
          </p:nvPr>
        </p:nvSpPr>
        <p:spPr>
          <a:xfrm>
            <a:off x="7688419" y="121135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94" name="Picture 193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95" name="Rectangle 194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6" name="Rectangle 195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7" name="Rectangle 196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8" name="Rectangle 197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9" name="Rectangle 198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0" name="Rectangle 199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1" name="Rectangle 200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2" name="Rectangle 201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3" name="Rectangle 202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355635" y="2785501"/>
            <a:ext cx="947695" cy="338554"/>
            <a:chOff x="3771431" y="305326"/>
            <a:chExt cx="947695" cy="311045"/>
          </a:xfrm>
        </p:grpSpPr>
        <p:sp>
          <p:nvSpPr>
            <p:cNvPr id="205" name="Rounded Rectangle 204"/>
            <p:cNvSpPr/>
            <p:nvPr/>
          </p:nvSpPr>
          <p:spPr>
            <a:xfrm>
              <a:off x="3818136" y="361095"/>
              <a:ext cx="874113" cy="208912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6" name="Rectangle 205"/>
            <p:cNvSpPr/>
            <p:nvPr>
              <p:custDataLst>
                <p:tags r:id="rId22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7" name="Rounded Rectangle 206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14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910" y="1126923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98"/>
              <p:cNvSpPr txBox="1"/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5776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76</a:t>
                </a:r>
              </a:p>
            </p:txBody>
          </p:sp>
        </mc:Choice>
        <mc:Fallback xmlns="">
          <p:sp>
            <p:nvSpPr>
              <p:cNvPr id="215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Rounded Rectangle 215"/>
          <p:cNvSpPr/>
          <p:nvPr>
            <p:custDataLst>
              <p:tags r:id="rId20"/>
            </p:custDataLst>
          </p:nvPr>
        </p:nvSpPr>
        <p:spPr>
          <a:xfrm>
            <a:off x="3330834" y="1957042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14. </a:t>
            </a:r>
          </a:p>
        </p:txBody>
      </p:sp>
      <p:sp>
        <p:nvSpPr>
          <p:cNvPr id="217" name="Rounded Rectangle 216"/>
          <p:cNvSpPr/>
          <p:nvPr>
            <p:custDataLst>
              <p:tags r:id="rId21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</p:spTree>
    <p:extLst>
      <p:ext uri="{BB962C8B-B14F-4D97-AF65-F5344CB8AC3E}">
        <p14:creationId xmlns:p14="http://schemas.microsoft.com/office/powerpoint/2010/main" val="14571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7" grpId="1" animBg="1"/>
      <p:bldP spid="78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 animBg="1"/>
      <p:bldP spid="95" grpId="0" animBg="1"/>
      <p:bldP spid="95" grpId="1" animBg="1"/>
      <p:bldP spid="98" grpId="0" animBg="1"/>
      <p:bldP spid="98" grpId="1" animBg="1"/>
      <p:bldP spid="99" grpId="0"/>
      <p:bldP spid="99" grpId="1"/>
      <p:bldP spid="100" grpId="0"/>
      <p:bldP spid="105" grpId="0" animBg="1"/>
      <p:bldP spid="105" grpId="1" animBg="1"/>
      <p:bldP spid="106" grpId="0" animBg="1"/>
      <p:bldP spid="107" grpId="0"/>
      <p:bldP spid="108" grpId="0" animBg="1"/>
      <p:bldP spid="108" grpId="1" animBg="1"/>
      <p:bldP spid="175" grpId="0" animBg="1"/>
      <p:bldP spid="175" grpId="1" animBg="1"/>
      <p:bldP spid="176" grpId="0" animBg="1"/>
      <p:bldP spid="177" grpId="0" animBg="1"/>
      <p:bldP spid="177" grpId="1" animBg="1"/>
      <p:bldP spid="179" grpId="0" animBg="1"/>
      <p:bldP spid="179" grpId="1" animBg="1"/>
      <p:bldP spid="184" grpId="0" animBg="1"/>
      <p:bldP spid="184" grpId="1" animBg="1"/>
      <p:bldP spid="185" grpId="0"/>
      <p:bldP spid="185" grpId="1"/>
      <p:bldP spid="187" grpId="0"/>
      <p:bldP spid="187" grpId="1"/>
      <p:bldP spid="188" grpId="0"/>
      <p:bldP spid="188" grpId="1"/>
      <p:bldP spid="190" grpId="0"/>
      <p:bldP spid="190" grpId="1"/>
      <p:bldP spid="191" grpId="0" animBg="1"/>
      <p:bldP spid="191" grpId="1" animBg="1"/>
      <p:bldP spid="192" grpId="0" animBg="1"/>
      <p:bldP spid="192" grpId="1" animBg="1"/>
      <p:bldP spid="207" grpId="0" animBg="1"/>
      <p:bldP spid="207" grpId="1" animBg="1"/>
      <p:bldP spid="213" grpId="0"/>
      <p:bldP spid="215" grpId="0"/>
      <p:bldP spid="216" grpId="0" animBg="1"/>
      <p:bldP spid="216" grpId="1" animBg="1"/>
      <p:bldP spid="217" grpId="0" animBg="1"/>
      <p:bldP spid="217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 rot="5400000">
            <a:off x="613612" y="1284174"/>
            <a:ext cx="2750815" cy="2575157"/>
          </a:xfrm>
          <a:prstGeom prst="roundRect">
            <a:avLst>
              <a:gd name="adj" fmla="val 8325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01444" y="1236425"/>
            <a:ext cx="127631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(viii) 7921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12" name="Elbow Connector 111"/>
          <p:cNvCxnSpPr/>
          <p:nvPr/>
        </p:nvCxnSpPr>
        <p:spPr>
          <a:xfrm rot="5400000">
            <a:off x="1394460" y="2168122"/>
            <a:ext cx="1920240" cy="1535180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757665" y="2773514"/>
            <a:ext cx="2377440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80525" y="3537556"/>
            <a:ext cx="2377440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066379" y="204190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79 21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64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382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057400" y="3110000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15 21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74970" y="311000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176908" y="3524247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651498" y="2302545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1116180" y="4226727"/>
            <a:ext cx="1563520" cy="358094"/>
          </a:xfrm>
          <a:prstGeom prst="roundRect">
            <a:avLst/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ounded Rectangle 127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32" name="TextBox 131"/>
          <p:cNvSpPr txBox="1"/>
          <p:nvPr>
            <p:custDataLst>
              <p:tags r:id="rId3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3" name="TextBox 132"/>
          <p:cNvSpPr txBox="1"/>
          <p:nvPr>
            <p:custDataLst>
              <p:tags r:id="rId4"/>
            </p:custDataLst>
          </p:nvPr>
        </p:nvSpPr>
        <p:spPr>
          <a:xfrm>
            <a:off x="2067326" y="203958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79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34" name="Group 133"/>
          <p:cNvGrpSpPr/>
          <p:nvPr>
            <p:custDataLst>
              <p:tags r:id="rId5"/>
            </p:custDataLst>
          </p:nvPr>
        </p:nvGrpSpPr>
        <p:grpSpPr>
          <a:xfrm>
            <a:off x="2077856" y="2031960"/>
            <a:ext cx="512944" cy="338554"/>
            <a:chOff x="3032613" y="-954230"/>
            <a:chExt cx="4736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35" name="Oval 134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6" name="TextBox 135"/>
            <p:cNvSpPr txBox="1"/>
            <p:nvPr>
              <p:custDataLst>
                <p:tags r:id="rId35"/>
              </p:custDataLst>
            </p:nvPr>
          </p:nvSpPr>
          <p:spPr>
            <a:xfrm>
              <a:off x="3032613" y="-954230"/>
              <a:ext cx="4736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79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37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58746" y="1720308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ounded Rectangle 137"/>
          <p:cNvSpPr/>
          <p:nvPr>
            <p:custDataLst>
              <p:tags r:id="rId6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39" name="Rounded Rectangle 138"/>
          <p:cNvSpPr/>
          <p:nvPr>
            <p:custDataLst>
              <p:tags r:id="rId7"/>
            </p:custDataLst>
          </p:nvPr>
        </p:nvSpPr>
        <p:spPr>
          <a:xfrm>
            <a:off x="3429000" y="2147119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16. </a:t>
            </a:r>
          </a:p>
        </p:txBody>
      </p:sp>
      <p:sp>
        <p:nvSpPr>
          <p:cNvPr id="140" name="Oval 139"/>
          <p:cNvSpPr/>
          <p:nvPr>
            <p:custDataLst>
              <p:tags r:id="rId8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rgbClr val="FF0066"/>
              </a:solidFill>
              <a:latin typeface="Bookman Old Style" pitchFamily="18" charset="0"/>
            </a:endParaRPr>
          </a:p>
        </p:txBody>
      </p:sp>
      <p:sp>
        <p:nvSpPr>
          <p:cNvPr id="142" name="Rounded Rectangle 141"/>
          <p:cNvSpPr/>
          <p:nvPr>
            <p:custDataLst>
              <p:tags r:id="rId9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43" name="Rounded Rectangle 142"/>
          <p:cNvSpPr/>
          <p:nvPr>
            <p:custDataLst>
              <p:tags r:id="rId10"/>
            </p:custDataLst>
          </p:nvPr>
        </p:nvSpPr>
        <p:spPr>
          <a:xfrm>
            <a:off x="3505200" y="2204583"/>
            <a:ext cx="2371838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1521</a:t>
            </a:r>
          </a:p>
        </p:txBody>
      </p:sp>
      <p:sp>
        <p:nvSpPr>
          <p:cNvPr id="144" name="Rounded Rectangle 143"/>
          <p:cNvSpPr/>
          <p:nvPr>
            <p:custDataLst>
              <p:tags r:id="rId11"/>
            </p:custDataLst>
          </p:nvPr>
        </p:nvSpPr>
        <p:spPr>
          <a:xfrm>
            <a:off x="2124496" y="2826442"/>
            <a:ext cx="750343" cy="23658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5" name="Rounded Rectangle 144"/>
          <p:cNvSpPr/>
          <p:nvPr>
            <p:custDataLst>
              <p:tags r:id="rId12"/>
            </p:custDataLst>
          </p:nvPr>
        </p:nvSpPr>
        <p:spPr>
          <a:xfrm>
            <a:off x="3904013" y="1941730"/>
            <a:ext cx="1737118" cy="6300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4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43390" y="1994107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ounded Rectangle 146"/>
          <p:cNvSpPr/>
          <p:nvPr>
            <p:custDataLst>
              <p:tags r:id="rId13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48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31"/>
          <p:cNvGrpSpPr/>
          <p:nvPr>
            <p:custDataLst>
              <p:tags r:id="rId14"/>
            </p:custDataLst>
          </p:nvPr>
        </p:nvGrpSpPr>
        <p:grpSpPr>
          <a:xfrm>
            <a:off x="6217263" y="676757"/>
            <a:ext cx="2448808" cy="2124136"/>
            <a:chOff x="0" y="5126487"/>
            <a:chExt cx="3236278" cy="2081807"/>
          </a:xfrm>
        </p:grpSpPr>
        <p:sp>
          <p:nvSpPr>
            <p:cNvPr id="150" name="Rectangle 149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1" name="Rectangle 150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52" name="Rounded Rectangle 151"/>
          <p:cNvSpPr/>
          <p:nvPr/>
        </p:nvSpPr>
        <p:spPr>
          <a:xfrm>
            <a:off x="7647434" y="2364977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3" name="Rectangle 152"/>
          <p:cNvSpPr/>
          <p:nvPr>
            <p:custDataLst>
              <p:tags r:id="rId15"/>
            </p:custDataLst>
          </p:nvPr>
        </p:nvSpPr>
        <p:spPr>
          <a:xfrm>
            <a:off x="6464015" y="1698581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16 8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8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6612240" y="2344911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>
            <p:custDataLst>
              <p:tags r:id="rId16"/>
            </p:custDataLst>
          </p:nvPr>
        </p:nvSpPr>
        <p:spPr>
          <a:xfrm>
            <a:off x="6531141" y="2344911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1344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6" name="Rectangle 155"/>
          <p:cNvSpPr/>
          <p:nvPr>
            <p:custDataLst>
              <p:tags r:id="rId17"/>
            </p:custDataLst>
          </p:nvPr>
        </p:nvSpPr>
        <p:spPr>
          <a:xfrm>
            <a:off x="7513011" y="1698581"/>
            <a:ext cx="864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169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9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7672026" y="2344911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>
            <p:custDataLst>
              <p:tags r:id="rId18"/>
            </p:custDataLst>
          </p:nvPr>
        </p:nvSpPr>
        <p:spPr>
          <a:xfrm>
            <a:off x="7593717" y="2344911"/>
            <a:ext cx="793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1521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9" name="Oval 158"/>
          <p:cNvSpPr/>
          <p:nvPr>
            <p:custDataLst>
              <p:tags r:id="rId19"/>
            </p:custDataLst>
          </p:nvPr>
        </p:nvSpPr>
        <p:spPr>
          <a:xfrm>
            <a:off x="6663162" y="1226367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8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60" name="Oval 159"/>
          <p:cNvSpPr/>
          <p:nvPr>
            <p:custDataLst>
              <p:tags r:id="rId20"/>
            </p:custDataLst>
          </p:nvPr>
        </p:nvSpPr>
        <p:spPr>
          <a:xfrm>
            <a:off x="7725738" y="1226367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9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61" name="Group 160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62" name="Picture 161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63" name="Rectangle 162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4" name="Rectangle 163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5" name="Rectangle 164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6" name="Rectangle 165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7" name="Rectangle 166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8" name="Rectangle 167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9" name="Rectangle 168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0" name="Rectangle 169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1" name="Rectangle 170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4364779" y="2998625"/>
            <a:ext cx="947695" cy="338554"/>
            <a:chOff x="3771431" y="305326"/>
            <a:chExt cx="947695" cy="311045"/>
          </a:xfrm>
        </p:grpSpPr>
        <p:sp>
          <p:nvSpPr>
            <p:cNvPr id="173" name="Rounded Rectangle 172"/>
            <p:cNvSpPr/>
            <p:nvPr/>
          </p:nvSpPr>
          <p:spPr>
            <a:xfrm>
              <a:off x="3818136" y="361095"/>
              <a:ext cx="874113" cy="208912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4" name="Rectangle 173"/>
            <p:cNvSpPr/>
            <p:nvPr>
              <p:custDataLst>
                <p:tags r:id="rId22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8" name="Rounded Rectangle 207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10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33" y="1156141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98"/>
              <p:cNvSpPr txBox="1"/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7921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</a:t>
                </a: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89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11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ounded Rectangle 211"/>
          <p:cNvSpPr/>
          <p:nvPr>
            <p:custDataLst>
              <p:tags r:id="rId21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</p:spTree>
    <p:extLst>
      <p:ext uri="{BB962C8B-B14F-4D97-AF65-F5344CB8AC3E}">
        <p14:creationId xmlns:p14="http://schemas.microsoft.com/office/powerpoint/2010/main" val="14634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0" grpId="1" animBg="1"/>
      <p:bldP spid="111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7" grpId="0" animBg="1"/>
      <p:bldP spid="128" grpId="0" animBg="1"/>
      <p:bldP spid="128" grpId="1" animBg="1"/>
      <p:bldP spid="131" grpId="0" animBg="1"/>
      <p:bldP spid="131" grpId="1" animBg="1"/>
      <p:bldP spid="132" grpId="0"/>
      <p:bldP spid="132" grpId="1"/>
      <p:bldP spid="133" grpId="0"/>
      <p:bldP spid="138" grpId="0" animBg="1"/>
      <p:bldP spid="138" grpId="1" animBg="1"/>
      <p:bldP spid="139" grpId="0" animBg="1"/>
      <p:bldP spid="139" grpId="1" animBg="1"/>
      <p:bldP spid="140" grpId="0" animBg="1"/>
      <p:bldP spid="141" grpId="0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7" grpId="0" animBg="1"/>
      <p:bldP spid="147" grpId="1" animBg="1"/>
      <p:bldP spid="152" grpId="0" animBg="1"/>
      <p:bldP spid="152" grpId="1" animBg="1"/>
      <p:bldP spid="153" grpId="0"/>
      <p:bldP spid="153" grpId="1"/>
      <p:bldP spid="155" grpId="0"/>
      <p:bldP spid="155" grpId="1"/>
      <p:bldP spid="156" grpId="0"/>
      <p:bldP spid="156" grpId="1"/>
      <p:bldP spid="158" grpId="0"/>
      <p:bldP spid="158" grpId="1"/>
      <p:bldP spid="159" grpId="0" animBg="1"/>
      <p:bldP spid="159" grpId="1" animBg="1"/>
      <p:bldP spid="160" grpId="0" animBg="1"/>
      <p:bldP spid="160" grpId="1" animBg="1"/>
      <p:bldP spid="208" grpId="0" animBg="1"/>
      <p:bldP spid="208" grpId="1" animBg="1"/>
      <p:bldP spid="209" grpId="0"/>
      <p:bldP spid="211" grpId="0"/>
      <p:bldP spid="212" grpId="0" animBg="1"/>
      <p:bldP spid="212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 rot="5400000">
            <a:off x="693766" y="1147891"/>
            <a:ext cx="2692645" cy="2677293"/>
          </a:xfrm>
          <a:prstGeom prst="roundRect">
            <a:avLst>
              <a:gd name="adj" fmla="val 7513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70024" y="1236425"/>
            <a:ext cx="1003801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(ix)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576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9" name="Elbow Connector 78"/>
          <p:cNvCxnSpPr/>
          <p:nvPr/>
        </p:nvCxnSpPr>
        <p:spPr>
          <a:xfrm rot="5400000">
            <a:off x="1569317" y="2059815"/>
            <a:ext cx="1740428" cy="1556742"/>
          </a:xfrm>
          <a:prstGeom prst="bentConnector3">
            <a:avLst>
              <a:gd name="adj1" fmla="val 380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02816" y="2773514"/>
            <a:ext cx="2315086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904470" y="3415636"/>
            <a:ext cx="2313432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2066379" y="2041903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5    76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98278" y="277351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188410" y="3059200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1  76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74970" y="305920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176908" y="3402327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651498" y="2302545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116180" y="4040720"/>
            <a:ext cx="1563520" cy="358094"/>
          </a:xfrm>
          <a:prstGeom prst="roundRect">
            <a:avLst/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Rounded Rectangle 94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99" name="TextBox 98"/>
          <p:cNvSpPr txBox="1"/>
          <p:nvPr>
            <p:custDataLst>
              <p:tags r:id="rId3"/>
            </p:custDataLst>
          </p:nvPr>
        </p:nvSpPr>
        <p:spPr>
          <a:xfrm>
            <a:off x="2067326" y="203958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00" name="Group 99"/>
          <p:cNvGrpSpPr/>
          <p:nvPr>
            <p:custDataLst>
              <p:tags r:id="rId4"/>
            </p:custDataLst>
          </p:nvPr>
        </p:nvGrpSpPr>
        <p:grpSpPr>
          <a:xfrm>
            <a:off x="2034849" y="2014858"/>
            <a:ext cx="385383" cy="338554"/>
            <a:chOff x="3073922" y="-954230"/>
            <a:chExt cx="3558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01" name="Oval 100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2" name="TextBox 101"/>
            <p:cNvSpPr txBox="1"/>
            <p:nvPr>
              <p:custDataLst>
                <p:tags r:id="rId35"/>
              </p:custDataLst>
            </p:nvPr>
          </p:nvSpPr>
          <p:spPr>
            <a:xfrm>
              <a:off x="3073922" y="-954230"/>
              <a:ext cx="3558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5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03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79298" y="1710661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ounded Rectangle 103"/>
          <p:cNvSpPr/>
          <p:nvPr>
            <p:custDataLst>
              <p:tags r:id="rId5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05" name="Rounded Rectangle 104"/>
          <p:cNvSpPr/>
          <p:nvPr>
            <p:custDataLst>
              <p:tags r:id="rId6"/>
            </p:custDataLst>
          </p:nvPr>
        </p:nvSpPr>
        <p:spPr>
          <a:xfrm>
            <a:off x="3330834" y="19875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4. </a:t>
            </a:r>
          </a:p>
        </p:txBody>
      </p:sp>
      <p:sp>
        <p:nvSpPr>
          <p:cNvPr id="106" name="Oval 105"/>
          <p:cNvSpPr/>
          <p:nvPr>
            <p:custDataLst>
              <p:tags r:id="rId7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rgbClr val="FF0066"/>
              </a:solidFill>
              <a:latin typeface="Bookman Old Style" pitchFamily="18" charset="0"/>
            </a:endParaRPr>
          </a:p>
        </p:txBody>
      </p:sp>
      <p:sp>
        <p:nvSpPr>
          <p:cNvPr id="108" name="Rounded Rectangle 107"/>
          <p:cNvSpPr/>
          <p:nvPr>
            <p:custDataLst>
              <p:tags r:id="rId8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75" name="Rounded Rectangle 174"/>
          <p:cNvSpPr/>
          <p:nvPr>
            <p:custDataLst>
              <p:tags r:id="rId9"/>
            </p:custDataLst>
          </p:nvPr>
        </p:nvSpPr>
        <p:spPr>
          <a:xfrm>
            <a:off x="3657600" y="20383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176</a:t>
            </a:r>
          </a:p>
        </p:txBody>
      </p:sp>
      <p:sp>
        <p:nvSpPr>
          <p:cNvPr id="176" name="Rounded Rectangle 175"/>
          <p:cNvSpPr/>
          <p:nvPr>
            <p:custDataLst>
              <p:tags r:id="rId10"/>
            </p:custDataLst>
          </p:nvPr>
        </p:nvSpPr>
        <p:spPr>
          <a:xfrm>
            <a:off x="2097221" y="2810854"/>
            <a:ext cx="812513" cy="263951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7" name="Rounded Rectangle 176"/>
          <p:cNvSpPr/>
          <p:nvPr>
            <p:custDataLst>
              <p:tags r:id="rId11"/>
            </p:custDataLst>
          </p:nvPr>
        </p:nvSpPr>
        <p:spPr>
          <a:xfrm>
            <a:off x="3886555" y="1919007"/>
            <a:ext cx="1772034" cy="6754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7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42980" y="1992269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Rounded Rectangle 178"/>
          <p:cNvSpPr/>
          <p:nvPr>
            <p:custDataLst>
              <p:tags r:id="rId12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80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1" name="Group 131"/>
          <p:cNvGrpSpPr/>
          <p:nvPr>
            <p:custDataLst>
              <p:tags r:id="rId13"/>
            </p:custDataLst>
          </p:nvPr>
        </p:nvGrpSpPr>
        <p:grpSpPr>
          <a:xfrm>
            <a:off x="6163551" y="670798"/>
            <a:ext cx="2448808" cy="2124136"/>
            <a:chOff x="0" y="5126487"/>
            <a:chExt cx="3236278" cy="2081807"/>
          </a:xfrm>
        </p:grpSpPr>
        <p:sp>
          <p:nvSpPr>
            <p:cNvPr id="182" name="Rectangle 181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83" name="Rectangle 182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7593722" y="2359018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5" name="Rectangle 184"/>
          <p:cNvSpPr/>
          <p:nvPr>
            <p:custDataLst>
              <p:tags r:id="rId14"/>
            </p:custDataLst>
          </p:nvPr>
        </p:nvSpPr>
        <p:spPr>
          <a:xfrm>
            <a:off x="6494168" y="1692622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3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6" name="Straight Connector 185"/>
          <p:cNvCxnSpPr/>
          <p:nvPr/>
        </p:nvCxnSpPr>
        <p:spPr>
          <a:xfrm>
            <a:off x="6558528" y="2338952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>
            <p:custDataLst>
              <p:tags r:id="rId15"/>
            </p:custDataLst>
          </p:nvPr>
        </p:nvSpPr>
        <p:spPr>
          <a:xfrm>
            <a:off x="6477429" y="2338952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12 9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8" name="Rectangle 187"/>
          <p:cNvSpPr/>
          <p:nvPr>
            <p:custDataLst>
              <p:tags r:id="rId16"/>
            </p:custDataLst>
          </p:nvPr>
        </p:nvSpPr>
        <p:spPr>
          <a:xfrm>
            <a:off x="7543164" y="1692622"/>
            <a:ext cx="707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4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>
            <a:off x="7618314" y="2338952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>
            <p:custDataLst>
              <p:tags r:id="rId17"/>
            </p:custDataLst>
          </p:nvPr>
        </p:nvSpPr>
        <p:spPr>
          <a:xfrm>
            <a:off x="7540005" y="2338952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17 6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1" name="Oval 190"/>
          <p:cNvSpPr/>
          <p:nvPr>
            <p:custDataLst>
              <p:tags r:id="rId18"/>
            </p:custDataLst>
          </p:nvPr>
        </p:nvSpPr>
        <p:spPr>
          <a:xfrm>
            <a:off x="6609450" y="1220408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3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2" name="Oval 191"/>
          <p:cNvSpPr/>
          <p:nvPr>
            <p:custDataLst>
              <p:tags r:id="rId19"/>
            </p:custDataLst>
          </p:nvPr>
        </p:nvSpPr>
        <p:spPr>
          <a:xfrm>
            <a:off x="7672026" y="1220408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94" name="Picture 193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95" name="Rectangle 194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6" name="Rectangle 195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7" name="Rectangle 196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8" name="Rectangle 197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9" name="Rectangle 198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0" name="Rectangle 199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1" name="Rectangle 200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2" name="Rectangle 201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3" name="Rectangle 202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371637" y="1775079"/>
            <a:ext cx="811441" cy="338554"/>
            <a:chOff x="3790481" y="305326"/>
            <a:chExt cx="811441" cy="311045"/>
          </a:xfrm>
        </p:grpSpPr>
        <p:sp>
          <p:nvSpPr>
            <p:cNvPr id="205" name="Rounded Rectangle 204"/>
            <p:cNvSpPr/>
            <p:nvPr/>
          </p:nvSpPr>
          <p:spPr>
            <a:xfrm>
              <a:off x="3818137" y="361095"/>
              <a:ext cx="782540" cy="208912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6" name="Rectangle 205"/>
            <p:cNvSpPr/>
            <p:nvPr>
              <p:custDataLst>
                <p:tags r:id="rId22"/>
              </p:custDataLst>
            </p:nvPr>
          </p:nvSpPr>
          <p:spPr>
            <a:xfrm>
              <a:off x="379048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7" name="Rounded Rectangle 206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14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49" y="1140213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98"/>
              <p:cNvSpPr txBox="1"/>
              <p:nvPr/>
            </p:nvSpPr>
            <p:spPr>
              <a:xfrm>
                <a:off x="774700" y="4009611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576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</a:t>
                </a: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24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15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009611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Rounded Rectangle 215"/>
          <p:cNvSpPr/>
          <p:nvPr>
            <p:custDataLst>
              <p:tags r:id="rId20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217" name="TextBox 216"/>
          <p:cNvSpPr txBox="1"/>
          <p:nvPr>
            <p:custDataLst>
              <p:tags r:id="rId21"/>
            </p:custDataLst>
          </p:nvPr>
        </p:nvSpPr>
        <p:spPr>
          <a:xfrm>
            <a:off x="4588034" y="2342217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1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7" grpId="1" animBg="1"/>
      <p:bldP spid="78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 animBg="1"/>
      <p:bldP spid="95" grpId="0" animBg="1"/>
      <p:bldP spid="95" grpId="1" animBg="1"/>
      <p:bldP spid="98" grpId="0" animBg="1"/>
      <p:bldP spid="98" grpId="1" animBg="1"/>
      <p:bldP spid="99" grpId="0"/>
      <p:bldP spid="104" grpId="0" animBg="1"/>
      <p:bldP spid="104" grpId="1" animBg="1"/>
      <p:bldP spid="105" grpId="0" animBg="1"/>
      <p:bldP spid="105" grpId="1" animBg="1"/>
      <p:bldP spid="106" grpId="0" animBg="1"/>
      <p:bldP spid="107" grpId="0"/>
      <p:bldP spid="108" grpId="0" animBg="1"/>
      <p:bldP spid="108" grpId="1" animBg="1"/>
      <p:bldP spid="175" grpId="0" animBg="1"/>
      <p:bldP spid="175" grpId="1" animBg="1"/>
      <p:bldP spid="176" grpId="0" animBg="1"/>
      <p:bldP spid="177" grpId="0" animBg="1"/>
      <p:bldP spid="177" grpId="1" animBg="1"/>
      <p:bldP spid="179" grpId="0" animBg="1"/>
      <p:bldP spid="179" grpId="1" animBg="1"/>
      <p:bldP spid="184" grpId="0" animBg="1"/>
      <p:bldP spid="184" grpId="1" animBg="1"/>
      <p:bldP spid="185" grpId="0"/>
      <p:bldP spid="185" grpId="1"/>
      <p:bldP spid="187" grpId="0"/>
      <p:bldP spid="187" grpId="1"/>
      <p:bldP spid="188" grpId="0"/>
      <p:bldP spid="188" grpId="1"/>
      <p:bldP spid="190" grpId="0"/>
      <p:bldP spid="190" grpId="1"/>
      <p:bldP spid="191" grpId="0" animBg="1"/>
      <p:bldP spid="191" grpId="1" animBg="1"/>
      <p:bldP spid="192" grpId="0" animBg="1"/>
      <p:bldP spid="192" grpId="1" animBg="1"/>
      <p:bldP spid="207" grpId="0" animBg="1"/>
      <p:bldP spid="207" grpId="1" animBg="1"/>
      <p:bldP spid="213" grpId="0"/>
      <p:bldP spid="215" grpId="0"/>
      <p:bldP spid="216" grpId="0" animBg="1"/>
      <p:bldP spid="216" grpId="1" animBg="1"/>
      <p:bldP spid="217" grpId="0"/>
      <p:bldP spid="217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 rot="5400000">
            <a:off x="657311" y="1305114"/>
            <a:ext cx="2727428" cy="2497698"/>
          </a:xfrm>
          <a:prstGeom prst="roundRect">
            <a:avLst>
              <a:gd name="adj" fmla="val 6417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841144" y="1242596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(x)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1024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12" name="Elbow Connector 111"/>
          <p:cNvCxnSpPr/>
          <p:nvPr/>
        </p:nvCxnSpPr>
        <p:spPr>
          <a:xfrm rot="5400000">
            <a:off x="1546443" y="2060339"/>
            <a:ext cx="1800374" cy="1503883"/>
          </a:xfrm>
          <a:prstGeom prst="bentConnector3">
            <a:avLst>
              <a:gd name="adj1" fmla="val -113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899369" y="2717778"/>
            <a:ext cx="2338237" cy="1301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22229" y="3408668"/>
            <a:ext cx="2338237" cy="1301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066379" y="1987039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10  24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98278" y="277351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188410" y="3061232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1  24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74970" y="306123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176908" y="3408423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663690" y="2291317"/>
            <a:ext cx="0" cy="375535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1116180" y="4226727"/>
            <a:ext cx="1563520" cy="358094"/>
          </a:xfrm>
          <a:prstGeom prst="roundRect">
            <a:avLst/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ounded Rectangle 127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2146300" y="2019202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577281" y="2018720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32" name="TextBox 131"/>
          <p:cNvSpPr txBox="1"/>
          <p:nvPr>
            <p:custDataLst>
              <p:tags r:id="rId3"/>
            </p:custDataLst>
          </p:nvPr>
        </p:nvSpPr>
        <p:spPr>
          <a:xfrm>
            <a:off x="2067326" y="1984716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10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33" name="Group 132"/>
          <p:cNvGrpSpPr/>
          <p:nvPr>
            <p:custDataLst>
              <p:tags r:id="rId4"/>
            </p:custDataLst>
          </p:nvPr>
        </p:nvGrpSpPr>
        <p:grpSpPr>
          <a:xfrm>
            <a:off x="2049380" y="1949630"/>
            <a:ext cx="454351" cy="338554"/>
            <a:chOff x="3027010" y="-976548"/>
            <a:chExt cx="419586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34" name="Oval 133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5" name="TextBox 134"/>
            <p:cNvSpPr txBox="1"/>
            <p:nvPr>
              <p:custDataLst>
                <p:tags r:id="rId35"/>
              </p:custDataLst>
            </p:nvPr>
          </p:nvSpPr>
          <p:spPr>
            <a:xfrm>
              <a:off x="3027010" y="-976548"/>
              <a:ext cx="419586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10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3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79298" y="1698434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ounded Rectangle 136"/>
          <p:cNvSpPr/>
          <p:nvPr>
            <p:custDataLst>
              <p:tags r:id="rId5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38" name="Rounded Rectangle 137"/>
          <p:cNvSpPr/>
          <p:nvPr>
            <p:custDataLst>
              <p:tags r:id="rId6"/>
            </p:custDataLst>
          </p:nvPr>
        </p:nvSpPr>
        <p:spPr>
          <a:xfrm>
            <a:off x="3352800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6. </a:t>
            </a:r>
          </a:p>
        </p:txBody>
      </p:sp>
      <p:sp>
        <p:nvSpPr>
          <p:cNvPr id="139" name="Oval 138"/>
          <p:cNvSpPr/>
          <p:nvPr>
            <p:custDataLst>
              <p:tags r:id="rId7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rgbClr val="FF0066"/>
              </a:solidFill>
              <a:latin typeface="Bookman Old Style" pitchFamily="18" charset="0"/>
            </a:endParaRPr>
          </a:p>
        </p:txBody>
      </p:sp>
      <p:sp>
        <p:nvSpPr>
          <p:cNvPr id="141" name="Rounded Rectangle 140"/>
          <p:cNvSpPr/>
          <p:nvPr>
            <p:custDataLst>
              <p:tags r:id="rId8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42" name="Rounded Rectangle 141"/>
          <p:cNvSpPr/>
          <p:nvPr>
            <p:custDataLst>
              <p:tags r:id="rId9"/>
            </p:custDataLst>
          </p:nvPr>
        </p:nvSpPr>
        <p:spPr>
          <a:xfrm>
            <a:off x="3657600" y="20383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124</a:t>
            </a:r>
          </a:p>
        </p:txBody>
      </p:sp>
      <p:sp>
        <p:nvSpPr>
          <p:cNvPr id="143" name="Rounded Rectangle 142"/>
          <p:cNvSpPr/>
          <p:nvPr>
            <p:custDataLst>
              <p:tags r:id="rId10"/>
            </p:custDataLst>
          </p:nvPr>
        </p:nvSpPr>
        <p:spPr>
          <a:xfrm>
            <a:off x="2124496" y="2826442"/>
            <a:ext cx="750343" cy="23658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4" name="Rounded Rectangle 143"/>
          <p:cNvSpPr/>
          <p:nvPr>
            <p:custDataLst>
              <p:tags r:id="rId11"/>
            </p:custDataLst>
          </p:nvPr>
        </p:nvSpPr>
        <p:spPr>
          <a:xfrm>
            <a:off x="3859708" y="1912218"/>
            <a:ext cx="1825729" cy="6890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45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995499" y="2027721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Rounded Rectangle 145"/>
          <p:cNvSpPr/>
          <p:nvPr>
            <p:custDataLst>
              <p:tags r:id="rId12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47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8" name="Group 131"/>
          <p:cNvGrpSpPr/>
          <p:nvPr>
            <p:custDataLst>
              <p:tags r:id="rId13"/>
            </p:custDataLst>
          </p:nvPr>
        </p:nvGrpSpPr>
        <p:grpSpPr>
          <a:xfrm>
            <a:off x="6163551" y="684732"/>
            <a:ext cx="2448808" cy="2124136"/>
            <a:chOff x="0" y="5126487"/>
            <a:chExt cx="3236278" cy="2081807"/>
          </a:xfrm>
        </p:grpSpPr>
        <p:sp>
          <p:nvSpPr>
            <p:cNvPr id="149" name="Rectangle 148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0" name="Rectangle 149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51" name="Rounded Rectangle 150"/>
          <p:cNvSpPr/>
          <p:nvPr/>
        </p:nvSpPr>
        <p:spPr>
          <a:xfrm>
            <a:off x="7593722" y="2372952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2" name="Rectangle 151"/>
          <p:cNvSpPr/>
          <p:nvPr>
            <p:custDataLst>
              <p:tags r:id="rId14"/>
            </p:custDataLst>
          </p:nvPr>
        </p:nvSpPr>
        <p:spPr>
          <a:xfrm>
            <a:off x="6494168" y="1706556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6 1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>
            <a:off x="6558528" y="2352886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>
            <p:custDataLst>
              <p:tags r:id="rId15"/>
            </p:custDataLst>
          </p:nvPr>
        </p:nvSpPr>
        <p:spPr>
          <a:xfrm>
            <a:off x="6566329" y="2352886"/>
            <a:ext cx="56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6 1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5" name="Rectangle 154"/>
          <p:cNvSpPr/>
          <p:nvPr>
            <p:custDataLst>
              <p:tags r:id="rId16"/>
            </p:custDataLst>
          </p:nvPr>
        </p:nvSpPr>
        <p:spPr>
          <a:xfrm>
            <a:off x="7543164" y="1706556"/>
            <a:ext cx="707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6 2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2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>
            <a:off x="7618314" y="2352886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>
            <p:custDataLst>
              <p:tags r:id="rId17"/>
            </p:custDataLst>
          </p:nvPr>
        </p:nvSpPr>
        <p:spPr>
          <a:xfrm>
            <a:off x="7540005" y="2352886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12 4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58" name="Oval 157"/>
          <p:cNvSpPr/>
          <p:nvPr>
            <p:custDataLst>
              <p:tags r:id="rId18"/>
            </p:custDataLst>
          </p:nvPr>
        </p:nvSpPr>
        <p:spPr>
          <a:xfrm>
            <a:off x="6609450" y="1234342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59" name="Oval 158"/>
          <p:cNvSpPr/>
          <p:nvPr>
            <p:custDataLst>
              <p:tags r:id="rId19"/>
            </p:custDataLst>
          </p:nvPr>
        </p:nvSpPr>
        <p:spPr>
          <a:xfrm>
            <a:off x="7672026" y="1234342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61" name="Picture 160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62" name="Rectangle 161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3" name="Rectangle 162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4" name="Rectangle 163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5" name="Rectangle 164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6" name="Rectangle 165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7" name="Rectangle 166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8" name="Rectangle 167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69" name="Rectangle 168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70" name="Rectangle 169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4359445" y="1979196"/>
            <a:ext cx="811441" cy="338554"/>
            <a:chOff x="3790481" y="305326"/>
            <a:chExt cx="811441" cy="311045"/>
          </a:xfrm>
        </p:grpSpPr>
        <p:sp>
          <p:nvSpPr>
            <p:cNvPr id="172" name="Rounded Rectangle 171"/>
            <p:cNvSpPr/>
            <p:nvPr/>
          </p:nvSpPr>
          <p:spPr>
            <a:xfrm>
              <a:off x="3818137" y="349427"/>
              <a:ext cx="782540" cy="208912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3" name="Rectangle 172"/>
            <p:cNvSpPr/>
            <p:nvPr>
              <p:custDataLst>
                <p:tags r:id="rId22"/>
              </p:custDataLst>
            </p:nvPr>
          </p:nvSpPr>
          <p:spPr>
            <a:xfrm>
              <a:off x="379048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74" name="Rounded Rectangle 173"/>
          <p:cNvSpPr/>
          <p:nvPr/>
        </p:nvSpPr>
        <p:spPr>
          <a:xfrm rot="5400000">
            <a:off x="1117781" y="2014208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1078565" y="1987039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09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20" y="1137444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98"/>
              <p:cNvSpPr txBox="1"/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1024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</a:t>
                </a: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32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10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195618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t="-1538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Rounded Rectangle 210"/>
          <p:cNvSpPr/>
          <p:nvPr>
            <p:custDataLst>
              <p:tags r:id="rId20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212" name="TextBox 211"/>
          <p:cNvSpPr txBox="1"/>
          <p:nvPr>
            <p:custDataLst>
              <p:tags r:id="rId21"/>
            </p:custDataLst>
          </p:nvPr>
        </p:nvSpPr>
        <p:spPr>
          <a:xfrm>
            <a:off x="4586203" y="2343096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6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0" grpId="1" animBg="1"/>
      <p:bldP spid="111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7" grpId="0" animBg="1"/>
      <p:bldP spid="128" grpId="0" animBg="1"/>
      <p:bldP spid="128" grpId="1" animBg="1"/>
      <p:bldP spid="131" grpId="0" animBg="1"/>
      <p:bldP spid="131" grpId="1" animBg="1"/>
      <p:bldP spid="132" grpId="0"/>
      <p:bldP spid="137" grpId="0" animBg="1"/>
      <p:bldP spid="137" grpId="1" animBg="1"/>
      <p:bldP spid="138" grpId="0" animBg="1"/>
      <p:bldP spid="138" grpId="1" animBg="1"/>
      <p:bldP spid="139" grpId="0" animBg="1"/>
      <p:bldP spid="140" grpId="0"/>
      <p:bldP spid="141" grpId="0" animBg="1"/>
      <p:bldP spid="141" grpId="1" animBg="1"/>
      <p:bldP spid="142" grpId="0" animBg="1"/>
      <p:bldP spid="142" grpId="1" animBg="1"/>
      <p:bldP spid="143" grpId="0" animBg="1"/>
      <p:bldP spid="144" grpId="0" animBg="1"/>
      <p:bldP spid="144" grpId="1" animBg="1"/>
      <p:bldP spid="146" grpId="0" animBg="1"/>
      <p:bldP spid="146" grpId="1" animBg="1"/>
      <p:bldP spid="151" grpId="0" animBg="1"/>
      <p:bldP spid="151" grpId="1" animBg="1"/>
      <p:bldP spid="152" grpId="0"/>
      <p:bldP spid="152" grpId="1"/>
      <p:bldP spid="154" grpId="0"/>
      <p:bldP spid="154" grpId="1"/>
      <p:bldP spid="155" grpId="0"/>
      <p:bldP spid="155" grpId="1"/>
      <p:bldP spid="157" grpId="0"/>
      <p:bldP spid="157" grpId="1"/>
      <p:bldP spid="158" grpId="0" animBg="1"/>
      <p:bldP spid="158" grpId="1" animBg="1"/>
      <p:bldP spid="159" grpId="0" animBg="1"/>
      <p:bldP spid="159" grpId="1" animBg="1"/>
      <p:bldP spid="174" grpId="0" animBg="1"/>
      <p:bldP spid="174" grpId="1" animBg="1"/>
      <p:bldP spid="208" grpId="0"/>
      <p:bldP spid="210" grpId="0"/>
      <p:bldP spid="211" grpId="0" animBg="1"/>
      <p:bldP spid="211" grpId="1" animBg="1"/>
      <p:bldP spid="212" grpId="0"/>
      <p:bldP spid="212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 rot="5400000">
            <a:off x="615517" y="1282270"/>
            <a:ext cx="2670807" cy="2498957"/>
          </a:xfrm>
          <a:prstGeom prst="roundRect">
            <a:avLst>
              <a:gd name="adj" fmla="val 7205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2018848" y="280886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01444" y="1236425"/>
            <a:ext cx="1140056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(xi)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3136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79" name="Elbow Connector 78"/>
          <p:cNvCxnSpPr/>
          <p:nvPr/>
        </p:nvCxnSpPr>
        <p:spPr>
          <a:xfrm rot="5400000">
            <a:off x="1429512" y="2163044"/>
            <a:ext cx="1737360" cy="1347216"/>
          </a:xfrm>
          <a:prstGeom prst="bentConnector3">
            <a:avLst>
              <a:gd name="adj1" fmla="val -293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82403" y="2773514"/>
            <a:ext cx="2095817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905263" y="3409540"/>
            <a:ext cx="2095817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995259" y="204190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31  36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17916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99096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185266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99898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382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117290" y="3061232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6  36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74970" y="3061232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105788" y="3396231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37998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635504" y="2320444"/>
            <a:ext cx="0" cy="402624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1116180" y="4030339"/>
            <a:ext cx="1563520" cy="358094"/>
          </a:xfrm>
          <a:prstGeom prst="roundRect">
            <a:avLst/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95" name="Rounded Rectangle 94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2099564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50616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99" name="TextBox 98"/>
          <p:cNvSpPr txBox="1"/>
          <p:nvPr>
            <p:custDataLst>
              <p:tags r:id="rId3"/>
            </p:custDataLst>
          </p:nvPr>
        </p:nvSpPr>
        <p:spPr>
          <a:xfrm>
            <a:off x="1996206" y="203958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31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00" name="Group 99"/>
          <p:cNvGrpSpPr/>
          <p:nvPr>
            <p:custDataLst>
              <p:tags r:id="rId4"/>
            </p:custDataLst>
          </p:nvPr>
        </p:nvGrpSpPr>
        <p:grpSpPr>
          <a:xfrm>
            <a:off x="2001805" y="2029962"/>
            <a:ext cx="454351" cy="338554"/>
            <a:chOff x="3027010" y="-976548"/>
            <a:chExt cx="419586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01" name="Oval 100"/>
            <p:cNvSpPr/>
            <p:nvPr>
              <p:custDataLst>
                <p:tags r:id="rId3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2" name="TextBox 101"/>
            <p:cNvSpPr txBox="1"/>
            <p:nvPr>
              <p:custDataLst>
                <p:tags r:id="rId35"/>
              </p:custDataLst>
            </p:nvPr>
          </p:nvSpPr>
          <p:spPr>
            <a:xfrm>
              <a:off x="3027010" y="-976548"/>
              <a:ext cx="419586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31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03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97442" y="1729087"/>
            <a:ext cx="1355055" cy="8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ounded Rectangle 103"/>
          <p:cNvSpPr/>
          <p:nvPr>
            <p:custDataLst>
              <p:tags r:id="rId5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05" name="Rounded Rectangle 104"/>
          <p:cNvSpPr/>
          <p:nvPr>
            <p:custDataLst>
              <p:tags r:id="rId6"/>
            </p:custDataLst>
          </p:nvPr>
        </p:nvSpPr>
        <p:spPr>
          <a:xfrm>
            <a:off x="3352800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10. </a:t>
            </a:r>
          </a:p>
        </p:txBody>
      </p:sp>
      <p:sp>
        <p:nvSpPr>
          <p:cNvPr id="106" name="Oval 105"/>
          <p:cNvSpPr/>
          <p:nvPr>
            <p:custDataLst>
              <p:tags r:id="rId7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8" name="Rounded Rectangle 107"/>
          <p:cNvSpPr/>
          <p:nvPr>
            <p:custDataLst>
              <p:tags r:id="rId8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75" name="Rounded Rectangle 174"/>
          <p:cNvSpPr/>
          <p:nvPr>
            <p:custDataLst>
              <p:tags r:id="rId9"/>
            </p:custDataLst>
          </p:nvPr>
        </p:nvSpPr>
        <p:spPr>
          <a:xfrm>
            <a:off x="3657600" y="20383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636</a:t>
            </a:r>
          </a:p>
        </p:txBody>
      </p:sp>
      <p:sp>
        <p:nvSpPr>
          <p:cNvPr id="176" name="Rounded Rectangle 175"/>
          <p:cNvSpPr/>
          <p:nvPr>
            <p:custDataLst>
              <p:tags r:id="rId10"/>
            </p:custDataLst>
          </p:nvPr>
        </p:nvSpPr>
        <p:spPr>
          <a:xfrm>
            <a:off x="2023308" y="2807566"/>
            <a:ext cx="820638" cy="26925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7" name="Rounded Rectangle 176"/>
          <p:cNvSpPr/>
          <p:nvPr>
            <p:custDataLst>
              <p:tags r:id="rId11"/>
            </p:custDataLst>
          </p:nvPr>
        </p:nvSpPr>
        <p:spPr>
          <a:xfrm>
            <a:off x="3929557" y="1932185"/>
            <a:ext cx="1686030" cy="6491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7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52700" y="2045293"/>
            <a:ext cx="1950638" cy="12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Rounded Rectangle 178"/>
          <p:cNvSpPr/>
          <p:nvPr>
            <p:custDataLst>
              <p:tags r:id="rId12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80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1" name="Group 131"/>
          <p:cNvGrpSpPr/>
          <p:nvPr>
            <p:custDataLst>
              <p:tags r:id="rId13"/>
            </p:custDataLst>
          </p:nvPr>
        </p:nvGrpSpPr>
        <p:grpSpPr>
          <a:xfrm>
            <a:off x="6172200" y="648614"/>
            <a:ext cx="2448808" cy="2124136"/>
            <a:chOff x="0" y="5126487"/>
            <a:chExt cx="3236278" cy="2081807"/>
          </a:xfrm>
        </p:grpSpPr>
        <p:sp>
          <p:nvSpPr>
            <p:cNvPr id="182" name="Rectangle 181"/>
            <p:cNvSpPr/>
            <p:nvPr>
              <p:custDataLst>
                <p:tags r:id="rId32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83" name="Rectangle 182"/>
            <p:cNvSpPr/>
            <p:nvPr>
              <p:custDataLst>
                <p:tags r:id="rId33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84" name="Rounded Rectangle 183"/>
          <p:cNvSpPr/>
          <p:nvPr/>
        </p:nvSpPr>
        <p:spPr>
          <a:xfrm>
            <a:off x="7602371" y="2336834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5" name="Rectangle 184"/>
          <p:cNvSpPr/>
          <p:nvPr>
            <p:custDataLst>
              <p:tags r:id="rId14"/>
            </p:custDataLst>
          </p:nvPr>
        </p:nvSpPr>
        <p:spPr>
          <a:xfrm>
            <a:off x="6411208" y="1670438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6" name="Straight Connector 185"/>
          <p:cNvCxnSpPr/>
          <p:nvPr/>
        </p:nvCxnSpPr>
        <p:spPr>
          <a:xfrm>
            <a:off x="6567177" y="2316768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>
            <p:custDataLst>
              <p:tags r:id="rId15"/>
            </p:custDataLst>
          </p:nvPr>
        </p:nvSpPr>
        <p:spPr>
          <a:xfrm>
            <a:off x="6474708" y="231676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52 5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88" name="Rectangle 187"/>
          <p:cNvSpPr/>
          <p:nvPr>
            <p:custDataLst>
              <p:tags r:id="rId16"/>
            </p:custDataLst>
          </p:nvPr>
        </p:nvSpPr>
        <p:spPr>
          <a:xfrm>
            <a:off x="7490708" y="1670438"/>
            <a:ext cx="864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6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>
            <a:off x="7626963" y="2316768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>
            <p:custDataLst>
              <p:tags r:id="rId17"/>
            </p:custDataLst>
          </p:nvPr>
        </p:nvSpPr>
        <p:spPr>
          <a:xfrm>
            <a:off x="7548654" y="2316768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63 6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91" name="Oval 190"/>
          <p:cNvSpPr/>
          <p:nvPr>
            <p:custDataLst>
              <p:tags r:id="rId18"/>
            </p:custDataLst>
          </p:nvPr>
        </p:nvSpPr>
        <p:spPr>
          <a:xfrm>
            <a:off x="6618099" y="119822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92" name="Oval 191"/>
          <p:cNvSpPr/>
          <p:nvPr>
            <p:custDataLst>
              <p:tags r:id="rId19"/>
            </p:custDataLst>
          </p:nvPr>
        </p:nvSpPr>
        <p:spPr>
          <a:xfrm>
            <a:off x="7680675" y="1198224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93" name="Group 192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94" name="Picture 193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95" name="Rectangle 194"/>
            <p:cNvSpPr/>
            <p:nvPr>
              <p:custDataLst>
                <p:tags r:id="rId23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6" name="Rectangle 195"/>
            <p:cNvSpPr/>
            <p:nvPr>
              <p:custDataLst>
                <p:tags r:id="rId24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7" name="Rectangle 196"/>
            <p:cNvSpPr/>
            <p:nvPr>
              <p:custDataLst>
                <p:tags r:id="rId25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8" name="Rectangle 197"/>
            <p:cNvSpPr/>
            <p:nvPr>
              <p:custDataLst>
                <p:tags r:id="rId26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9" name="Rectangle 198"/>
            <p:cNvSpPr/>
            <p:nvPr>
              <p:custDataLst>
                <p:tags r:id="rId27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0" name="Rectangle 199"/>
            <p:cNvSpPr/>
            <p:nvPr>
              <p:custDataLst>
                <p:tags r:id="rId28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1" name="Rectangle 200"/>
            <p:cNvSpPr/>
            <p:nvPr>
              <p:custDataLst>
                <p:tags r:id="rId29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2" name="Rectangle 201"/>
            <p:cNvSpPr/>
            <p:nvPr>
              <p:custDataLst>
                <p:tags r:id="rId30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3" name="Rectangle 202"/>
            <p:cNvSpPr/>
            <p:nvPr>
              <p:custDataLst>
                <p:tags r:id="rId31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359445" y="2394142"/>
            <a:ext cx="947695" cy="338554"/>
            <a:chOff x="3790481" y="305326"/>
            <a:chExt cx="947695" cy="311045"/>
          </a:xfrm>
        </p:grpSpPr>
        <p:sp>
          <p:nvSpPr>
            <p:cNvPr id="205" name="Rounded Rectangle 204"/>
            <p:cNvSpPr/>
            <p:nvPr/>
          </p:nvSpPr>
          <p:spPr>
            <a:xfrm>
              <a:off x="3818137" y="349427"/>
              <a:ext cx="838908" cy="208912"/>
            </a:xfrm>
            <a:prstGeom prst="roundRect">
              <a:avLst/>
            </a:prstGeom>
            <a:solidFill>
              <a:srgbClr val="1A24F2">
                <a:alpha val="52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6" name="Rectangle 205"/>
            <p:cNvSpPr/>
            <p:nvPr>
              <p:custDataLst>
                <p:tags r:id="rId22"/>
              </p:custDataLst>
            </p:nvPr>
          </p:nvSpPr>
          <p:spPr>
            <a:xfrm>
              <a:off x="379048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07" name="Rounded Rectangle 206"/>
          <p:cNvSpPr/>
          <p:nvPr/>
        </p:nvSpPr>
        <p:spPr>
          <a:xfrm rot="5400000">
            <a:off x="1099493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14" name="Picture 3"/>
          <p:cNvPicPr>
            <a:picLocks noChangeAspect="1" noChangeArrowheads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05" y="1112723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98"/>
              <p:cNvSpPr txBox="1"/>
              <p:nvPr/>
            </p:nvSpPr>
            <p:spPr>
              <a:xfrm>
                <a:off x="774700" y="4019550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3136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= </a:t>
                </a: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56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15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019550"/>
                <a:ext cx="1968500" cy="395686"/>
              </a:xfrm>
              <a:prstGeom prst="rect">
                <a:avLst/>
              </a:prstGeom>
              <a:blipFill rotWithShape="1">
                <a:blip r:embed="rId46"/>
                <a:stretch>
                  <a:fillRect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Rounded Rectangle 215"/>
          <p:cNvSpPr/>
          <p:nvPr>
            <p:custDataLst>
              <p:tags r:id="rId20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217" name="TextBox 216"/>
          <p:cNvSpPr txBox="1"/>
          <p:nvPr>
            <p:custDataLst>
              <p:tags r:id="rId21"/>
            </p:custDataLst>
          </p:nvPr>
        </p:nvSpPr>
        <p:spPr>
          <a:xfrm>
            <a:off x="4586203" y="2343096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32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7" grpId="1" animBg="1"/>
      <p:bldP spid="78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4" grpId="0" animBg="1"/>
      <p:bldP spid="95" grpId="0" animBg="1"/>
      <p:bldP spid="95" grpId="1" animBg="1"/>
      <p:bldP spid="98" grpId="0" animBg="1"/>
      <p:bldP spid="98" grpId="1" animBg="1"/>
      <p:bldP spid="99" grpId="0"/>
      <p:bldP spid="104" grpId="0" animBg="1"/>
      <p:bldP spid="104" grpId="1" animBg="1"/>
      <p:bldP spid="105" grpId="0" animBg="1"/>
      <p:bldP spid="105" grpId="1" animBg="1"/>
      <p:bldP spid="106" grpId="0" animBg="1"/>
      <p:bldP spid="107" grpId="0"/>
      <p:bldP spid="108" grpId="0" animBg="1"/>
      <p:bldP spid="108" grpId="1" animBg="1"/>
      <p:bldP spid="175" grpId="0" animBg="1"/>
      <p:bldP spid="175" grpId="1" animBg="1"/>
      <p:bldP spid="176" grpId="0" animBg="1"/>
      <p:bldP spid="177" grpId="0" animBg="1"/>
      <p:bldP spid="177" grpId="1" animBg="1"/>
      <p:bldP spid="179" grpId="0" animBg="1"/>
      <p:bldP spid="179" grpId="1" animBg="1"/>
      <p:bldP spid="184" grpId="0" animBg="1"/>
      <p:bldP spid="184" grpId="1" animBg="1"/>
      <p:bldP spid="185" grpId="0"/>
      <p:bldP spid="185" grpId="1"/>
      <p:bldP spid="187" grpId="0"/>
      <p:bldP spid="187" grpId="1"/>
      <p:bldP spid="188" grpId="0"/>
      <p:bldP spid="188" grpId="1"/>
      <p:bldP spid="190" grpId="0"/>
      <p:bldP spid="190" grpId="1"/>
      <p:bldP spid="191" grpId="0" animBg="1"/>
      <p:bldP spid="191" grpId="1" animBg="1"/>
      <p:bldP spid="192" grpId="0" animBg="1"/>
      <p:bldP spid="192" grpId="1" animBg="1"/>
      <p:bldP spid="207" grpId="0" animBg="1"/>
      <p:bldP spid="207" grpId="1" animBg="1"/>
      <p:bldP spid="213" grpId="0"/>
      <p:bldP spid="215" grpId="0"/>
      <p:bldP spid="216" grpId="0" animBg="1"/>
      <p:bldP spid="216" grpId="1" animBg="1"/>
      <p:bldP spid="217" grpId="0"/>
      <p:bldP spid="217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78560" y="361950"/>
            <a:ext cx="4606967" cy="544780"/>
          </a:xfrm>
          <a:prstGeom prst="roundRect">
            <a:avLst/>
          </a:prstGeom>
          <a:solidFill>
            <a:srgbClr val="FF3300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Find the square root of each of the following </a:t>
            </a:r>
          </a:p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numbers by division method.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5978" y="41275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 rot="5400000">
            <a:off x="678052" y="1219735"/>
            <a:ext cx="2747005" cy="2700225"/>
          </a:xfrm>
          <a:prstGeom prst="roundRect">
            <a:avLst>
              <a:gd name="adj" fmla="val 6632"/>
            </a:avLst>
          </a:prstGeom>
          <a:solidFill>
            <a:srgbClr val="00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11492" y="1236425"/>
            <a:ext cx="114486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(xii)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  900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12" name="Elbow Connector 111"/>
          <p:cNvCxnSpPr/>
          <p:nvPr/>
        </p:nvCxnSpPr>
        <p:spPr>
          <a:xfrm rot="5400000">
            <a:off x="1550632" y="2069572"/>
            <a:ext cx="1737360" cy="1554480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905916" y="2773514"/>
            <a:ext cx="2246999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05916" y="3396884"/>
            <a:ext cx="2246999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2066379" y="2041903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9    00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250286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2070100" y="277351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38200" y="277351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057400" y="3059760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0    00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1674970" y="305976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057400" y="3383575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651498" y="2302545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1116180" y="4086055"/>
            <a:ext cx="1563520" cy="358094"/>
          </a:xfrm>
          <a:prstGeom prst="roundRect">
            <a:avLst/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28" name="Rounded Rectangle 127"/>
          <p:cNvSpPr/>
          <p:nvPr>
            <p:custDataLst>
              <p:tags r:id="rId1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ounded Rectangle 130"/>
          <p:cNvSpPr/>
          <p:nvPr>
            <p:custDataLst>
              <p:tags r:id="rId2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32" name="Rounded Rectangle 131"/>
          <p:cNvSpPr/>
          <p:nvPr>
            <p:custDataLst>
              <p:tags r:id="rId3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33" name="TextBox 132"/>
          <p:cNvSpPr txBox="1"/>
          <p:nvPr>
            <p:custDataLst>
              <p:tags r:id="rId4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34" name="TextBox 133"/>
          <p:cNvSpPr txBox="1"/>
          <p:nvPr>
            <p:custDataLst>
              <p:tags r:id="rId5"/>
            </p:custDataLst>
          </p:nvPr>
        </p:nvSpPr>
        <p:spPr>
          <a:xfrm>
            <a:off x="2067326" y="203958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9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35" name="Group 134"/>
          <p:cNvGrpSpPr/>
          <p:nvPr>
            <p:custDataLst>
              <p:tags r:id="rId6"/>
            </p:custDataLst>
          </p:nvPr>
        </p:nvGrpSpPr>
        <p:grpSpPr>
          <a:xfrm>
            <a:off x="1994082" y="2029372"/>
            <a:ext cx="454351" cy="338554"/>
            <a:chOff x="3027010" y="-976548"/>
            <a:chExt cx="419586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36" name="Oval 135"/>
            <p:cNvSpPr/>
            <p:nvPr>
              <p:custDataLst>
                <p:tags r:id="rId24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37" name="TextBox 136"/>
            <p:cNvSpPr txBox="1"/>
            <p:nvPr>
              <p:custDataLst>
                <p:tags r:id="rId25"/>
              </p:custDataLst>
            </p:nvPr>
          </p:nvSpPr>
          <p:spPr>
            <a:xfrm>
              <a:off x="3027010" y="-976548"/>
              <a:ext cx="419586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9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3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09337" y="1731723"/>
            <a:ext cx="1355055" cy="8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ounded Rectangle 138"/>
          <p:cNvSpPr/>
          <p:nvPr>
            <p:custDataLst>
              <p:tags r:id="rId7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40" name="Rounded Rectangle 139"/>
          <p:cNvSpPr/>
          <p:nvPr>
            <p:custDataLst>
              <p:tags r:id="rId8"/>
            </p:custDataLst>
          </p:nvPr>
        </p:nvSpPr>
        <p:spPr>
          <a:xfrm>
            <a:off x="3352800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9. </a:t>
            </a:r>
          </a:p>
        </p:txBody>
      </p:sp>
      <p:sp>
        <p:nvSpPr>
          <p:cNvPr id="141" name="Oval 140"/>
          <p:cNvSpPr/>
          <p:nvPr>
            <p:custDataLst>
              <p:tags r:id="rId9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3" name="Rounded Rectangle 142"/>
          <p:cNvSpPr/>
          <p:nvPr>
            <p:custDataLst>
              <p:tags r:id="rId10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44" name="Rounded Rectangle 143"/>
          <p:cNvSpPr/>
          <p:nvPr>
            <p:custDataLst>
              <p:tags r:id="rId11"/>
            </p:custDataLst>
          </p:nvPr>
        </p:nvSpPr>
        <p:spPr>
          <a:xfrm>
            <a:off x="3657600" y="2052183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000</a:t>
            </a:r>
          </a:p>
        </p:txBody>
      </p:sp>
      <p:sp>
        <p:nvSpPr>
          <p:cNvPr id="145" name="Rounded Rectangle 144"/>
          <p:cNvSpPr/>
          <p:nvPr>
            <p:custDataLst>
              <p:tags r:id="rId12"/>
            </p:custDataLst>
          </p:nvPr>
        </p:nvSpPr>
        <p:spPr>
          <a:xfrm>
            <a:off x="2124496" y="2826442"/>
            <a:ext cx="750343" cy="23658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pic>
        <p:nvPicPr>
          <p:cNvPr id="146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30281" y="2027720"/>
            <a:ext cx="1950638" cy="12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ounded Rectangle 146"/>
          <p:cNvSpPr/>
          <p:nvPr>
            <p:custDataLst>
              <p:tags r:id="rId13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grpSp>
        <p:nvGrpSpPr>
          <p:cNvPr id="148" name="Group 147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49" name="Picture 148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50" name="Rectangle 149"/>
            <p:cNvSpPr/>
            <p:nvPr>
              <p:custDataLst>
                <p:tags r:id="rId15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1" name="Rectangle 150"/>
            <p:cNvSpPr/>
            <p:nvPr>
              <p:custDataLst>
                <p:tags r:id="rId16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2" name="Rectangle 151"/>
            <p:cNvSpPr/>
            <p:nvPr>
              <p:custDataLst>
                <p:tags r:id="rId17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3" name="Rectangle 152"/>
            <p:cNvSpPr/>
            <p:nvPr>
              <p:custDataLst>
                <p:tags r:id="rId18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4" name="Rectangle 153"/>
            <p:cNvSpPr/>
            <p:nvPr>
              <p:custDataLst>
                <p:tags r:id="rId19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5" name="Rectangle 154"/>
            <p:cNvSpPr/>
            <p:nvPr>
              <p:custDataLst>
                <p:tags r:id="rId20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6" name="Rectangle 155"/>
            <p:cNvSpPr/>
            <p:nvPr>
              <p:custDataLst>
                <p:tags r:id="rId21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7" name="Rectangle 156"/>
            <p:cNvSpPr/>
            <p:nvPr>
              <p:custDataLst>
                <p:tags r:id="rId22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58" name="Rectangle 157"/>
            <p:cNvSpPr/>
            <p:nvPr>
              <p:custDataLst>
                <p:tags r:id="rId23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4359445" y="1987504"/>
            <a:ext cx="811441" cy="338554"/>
            <a:chOff x="3790481" y="305326"/>
            <a:chExt cx="811441" cy="311045"/>
          </a:xfrm>
        </p:grpSpPr>
        <p:sp>
          <p:nvSpPr>
            <p:cNvPr id="160" name="Rounded Rectangle 159"/>
            <p:cNvSpPr/>
            <p:nvPr/>
          </p:nvSpPr>
          <p:spPr>
            <a:xfrm>
              <a:off x="3818137" y="349427"/>
              <a:ext cx="755818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1" name="Rectangle 160"/>
            <p:cNvSpPr/>
            <p:nvPr>
              <p:custDataLst>
                <p:tags r:id="rId14"/>
              </p:custDataLst>
            </p:nvPr>
          </p:nvSpPr>
          <p:spPr>
            <a:xfrm>
              <a:off x="379048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62" name="Rounded Rectangle 161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98"/>
              <p:cNvSpPr txBox="1"/>
              <p:nvPr/>
            </p:nvSpPr>
            <p:spPr>
              <a:xfrm>
                <a:off x="774700" y="4054946"/>
                <a:ext cx="1968500" cy="395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itchFamily="18" charset="0"/>
                        <a:ea typeface="Cambria Math" pitchFamily="18" charset="0"/>
                        <a:sym typeface="Symbol"/>
                      </a:rPr>
                      <m:t>   </m:t>
                    </m:r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/>
                            <a:ea typeface="Cambria Math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bg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Bookman Old Style" pitchFamily="18" charset="0"/>
                            <a:ea typeface="Cambria Math" pitchFamily="18" charset="0"/>
                          </a:rPr>
                          <m:t>900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 </a:t>
                </a:r>
                <a:r>
                  <a:rPr lang="en-US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ookman Old Style" panose="02050604050505020204" pitchFamily="18" charset="0"/>
                    <a:ea typeface="Cambria Math" pitchFamily="18" charset="0"/>
                  </a:rPr>
                  <a:t>= 30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64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054946"/>
                <a:ext cx="1968500" cy="395686"/>
              </a:xfrm>
              <a:prstGeom prst="rect">
                <a:avLst/>
              </a:prstGeom>
              <a:blipFill rotWithShape="1">
                <a:blip r:embed="rId32"/>
                <a:stretch>
                  <a:fillRect t="-1538" b="-3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48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0" grpId="1" animBg="1"/>
      <p:bldP spid="111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7" grpId="0" animBg="1"/>
      <p:bldP spid="128" grpId="0" animBg="1"/>
      <p:bldP spid="128" grpId="1" animBg="1"/>
      <p:bldP spid="131" grpId="0" animBg="1"/>
      <p:bldP spid="131" grpId="1" animBg="1"/>
      <p:bldP spid="132" grpId="0" animBg="1"/>
      <p:bldP spid="132" grpId="1" animBg="1"/>
      <p:bldP spid="133" grpId="0"/>
      <p:bldP spid="133" grpId="1"/>
      <p:bldP spid="134" grpId="0"/>
      <p:bldP spid="139" grpId="0" animBg="1"/>
      <p:bldP spid="139" grpId="1" animBg="1"/>
      <p:bldP spid="140" grpId="0" animBg="1"/>
      <p:bldP spid="140" grpId="1" animBg="1"/>
      <p:bldP spid="141" grpId="0" animBg="1"/>
      <p:bldP spid="142" grpId="0"/>
      <p:bldP spid="143" grpId="0" animBg="1"/>
      <p:bldP spid="143" grpId="1" animBg="1"/>
      <p:bldP spid="144" grpId="0" animBg="1"/>
      <p:bldP spid="144" grpId="1" animBg="1"/>
      <p:bldP spid="145" grpId="0" animBg="1"/>
      <p:bldP spid="147" grpId="0" animBg="1"/>
      <p:bldP spid="147" grpId="1" animBg="1"/>
      <p:bldP spid="162" grpId="0" animBg="1"/>
      <p:bldP spid="162" grpId="1" animBg="1"/>
      <p:bldP spid="163" grpId="0"/>
      <p:bldP spid="16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4" y="434903"/>
            <a:ext cx="3211966" cy="4642421"/>
          </a:xfrm>
          <a:prstGeom prst="roundRect">
            <a:avLst>
              <a:gd name="adj" fmla="val 22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858839" y="400884"/>
            <a:ext cx="1219201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NUMBERS</a:t>
            </a:r>
            <a:endParaRPr lang="en-US" sz="1400" b="1" dirty="0">
              <a:solidFill>
                <a:prstClr val="white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032000" y="400884"/>
            <a:ext cx="2010154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SQUARE ROOTS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94100" y="455268"/>
            <a:ext cx="3223510" cy="4571810"/>
            <a:chOff x="694100" y="501568"/>
            <a:chExt cx="3223510" cy="45718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122706" y="501568"/>
              <a:ext cx="0" cy="457181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694100" y="768975"/>
              <a:ext cx="3223510" cy="20256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/>
          <p:cNvSpPr txBox="1"/>
          <p:nvPr>
            <p:custDataLst>
              <p:tags r:id="rId1"/>
            </p:custDataLst>
          </p:nvPr>
        </p:nvSpPr>
        <p:spPr>
          <a:xfrm>
            <a:off x="1624297" y="56468"/>
            <a:ext cx="1169218" cy="278527"/>
          </a:xfrm>
          <a:prstGeom prst="snip2DiagRect">
            <a:avLst>
              <a:gd name="adj1" fmla="val 17831"/>
              <a:gd name="adj2" fmla="val 0"/>
            </a:avLst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latin typeface="Book Antiqua" panose="020406020503050303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/>
              <a:t>Example</a:t>
            </a:r>
          </a:p>
        </p:txBody>
      </p:sp>
      <p:grpSp>
        <p:nvGrpSpPr>
          <p:cNvPr id="117" name="Group 116"/>
          <p:cNvGrpSpPr/>
          <p:nvPr/>
        </p:nvGrpSpPr>
        <p:grpSpPr>
          <a:xfrm>
            <a:off x="3361271" y="2371709"/>
            <a:ext cx="2795260" cy="1246495"/>
            <a:chOff x="4798608" y="345924"/>
            <a:chExt cx="2515735" cy="1050790"/>
          </a:xfrm>
        </p:grpSpPr>
        <p:sp>
          <p:nvSpPr>
            <p:cNvPr id="118" name="Rounded Rectangle 117"/>
            <p:cNvSpPr/>
            <p:nvPr/>
          </p:nvSpPr>
          <p:spPr>
            <a:xfrm>
              <a:off x="4798608" y="440549"/>
              <a:ext cx="2515735" cy="891879"/>
            </a:xfrm>
            <a:prstGeom prst="roundRect">
              <a:avLst/>
            </a:prstGeom>
            <a:solidFill>
              <a:srgbClr val="FF0066">
                <a:alpha val="44000"/>
              </a:srgbClr>
            </a:solidFill>
            <a:ln w="12700">
              <a:solidFill>
                <a:schemeClr val="bg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latin typeface="Book Antiqua" panose="020406020503050303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28212" y="345924"/>
              <a:ext cx="2464764" cy="1050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  <a:latin typeface="Bookman Old Style" pitchFamily="18" charset="0"/>
                  <a:ea typeface="Cambria Math" pitchFamily="18" charset="0"/>
                </a:rPr>
                <a:t>Observe, square  roots of these numbers</a:t>
              </a:r>
              <a:endParaRPr lang="en-US" sz="2400" b="1" dirty="0">
                <a:solidFill>
                  <a:schemeClr val="bg1"/>
                </a:solidFill>
                <a:latin typeface="Bookman Old Style" pitchFamily="18" charset="0"/>
                <a:ea typeface="Cambria Math" pitchFamily="18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792683" y="826837"/>
            <a:ext cx="1594477" cy="698773"/>
            <a:chOff x="5445832" y="879326"/>
            <a:chExt cx="1523767" cy="486827"/>
          </a:xfrm>
        </p:grpSpPr>
        <p:sp>
          <p:nvSpPr>
            <p:cNvPr id="121" name="Rounded Rectangle 120"/>
            <p:cNvSpPr/>
            <p:nvPr/>
          </p:nvSpPr>
          <p:spPr>
            <a:xfrm>
              <a:off x="5455367" y="879326"/>
              <a:ext cx="1509612" cy="48682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5445832" y="893742"/>
              <a:ext cx="1523767" cy="450292"/>
            </a:xfrm>
            <a:prstGeom prst="rect">
              <a:avLst/>
            </a:prstGeom>
            <a:noFill/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dirty="0" smtClean="0">
                  <a:solidFill>
                    <a:srgbClr val="CC00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Cambria Math" pitchFamily="18" charset="0"/>
                </a:rPr>
                <a:t>What do we observe ?</a:t>
              </a:r>
              <a:endParaRPr lang="en-US" dirty="0">
                <a:solidFill>
                  <a:srgbClr val="CC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 Math" pitchFamily="18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765499" y="2197140"/>
            <a:ext cx="2354136" cy="1077218"/>
            <a:chOff x="5264072" y="753575"/>
            <a:chExt cx="1859285" cy="908086"/>
          </a:xfrm>
        </p:grpSpPr>
        <p:sp>
          <p:nvSpPr>
            <p:cNvPr id="124" name="Rounded Rectangle 123"/>
            <p:cNvSpPr/>
            <p:nvPr/>
          </p:nvSpPr>
          <p:spPr>
            <a:xfrm>
              <a:off x="5267835" y="777390"/>
              <a:ext cx="1813305" cy="878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264072" y="753575"/>
              <a:ext cx="1859285" cy="908086"/>
            </a:xfrm>
            <a:prstGeom prst="rect">
              <a:avLst/>
            </a:prstGeom>
            <a:noFill/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Bookman Old Style" panose="02050604050505020204" pitchFamily="18" charset="0"/>
                </a:defRPr>
              </a:lvl1pPr>
            </a:lstStyle>
            <a:p>
              <a:r>
                <a:rPr lang="en-US" sz="1600" dirty="0" smtClean="0">
                  <a:solidFill>
                    <a:srgbClr val="99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Then the digits in the square roots of that number is obtained by   </a:t>
              </a:r>
              <a:endParaRPr lang="en-US" sz="1600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 Math" pitchFamily="18" charset="0"/>
              </a:endParaRPr>
            </a:p>
          </p:txBody>
        </p:sp>
      </p:grpSp>
      <p:sp>
        <p:nvSpPr>
          <p:cNvPr id="126" name="Round Diagonal Corner Rectangle 125"/>
          <p:cNvSpPr/>
          <p:nvPr/>
        </p:nvSpPr>
        <p:spPr>
          <a:xfrm>
            <a:off x="5721361" y="1519332"/>
            <a:ext cx="1562774" cy="545309"/>
          </a:xfrm>
          <a:prstGeom prst="round2DiagRect">
            <a:avLst/>
          </a:prstGeom>
          <a:solidFill>
            <a:srgbClr val="66FFCC">
              <a:alpha val="35000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1068527" y="1406048"/>
            <a:ext cx="332215" cy="128568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1045026" y="696410"/>
            <a:ext cx="1087422" cy="4426168"/>
            <a:chOff x="3081940" y="476032"/>
            <a:chExt cx="1087422" cy="4426168"/>
          </a:xfrm>
        </p:grpSpPr>
        <p:sp>
          <p:nvSpPr>
            <p:cNvPr id="129" name="TextBox 128"/>
            <p:cNvSpPr txBox="1"/>
            <p:nvPr/>
          </p:nvSpPr>
          <p:spPr>
            <a:xfrm>
              <a:off x="3081940" y="476032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081940" y="692789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081940" y="909546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3081940" y="112630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81940" y="1343060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25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081940" y="1559817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081940" y="1776574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081940" y="1993331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64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081940" y="2210088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81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081940" y="2426845"/>
              <a:ext cx="728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100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081940" y="2643602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081940" y="2860359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144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081940" y="3077116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169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81940" y="329387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196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081940" y="3510630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225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081940" y="3727387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256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081940" y="3944144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289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081940" y="4160901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324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081940" y="4377658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361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081940" y="4594423"/>
              <a:ext cx="1087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400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49" name="Rounded Rectangle 148"/>
          <p:cNvSpPr/>
          <p:nvPr/>
        </p:nvSpPr>
        <p:spPr>
          <a:xfrm>
            <a:off x="3002805" y="1410024"/>
            <a:ext cx="251432" cy="128568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2971799" y="704634"/>
            <a:ext cx="706422" cy="4426168"/>
            <a:chOff x="1095219" y="476250"/>
            <a:chExt cx="706422" cy="4426168"/>
          </a:xfrm>
        </p:grpSpPr>
        <p:sp>
          <p:nvSpPr>
            <p:cNvPr id="151" name="TextBox 150"/>
            <p:cNvSpPr txBox="1"/>
            <p:nvPr/>
          </p:nvSpPr>
          <p:spPr>
            <a:xfrm>
              <a:off x="1095219" y="47625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95219" y="69300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1095219" y="90976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095219" y="112652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095219" y="134327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5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1095219" y="156003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095219" y="177679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7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1095219" y="199354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8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095219" y="221030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095219" y="2427063"/>
              <a:ext cx="706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095219" y="264382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095219" y="286057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095219" y="307733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13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095219" y="329409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095219" y="351084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15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095219" y="372760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95219" y="394436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17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095219" y="416111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18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1095219" y="437787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1095219" y="4594641"/>
              <a:ext cx="706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20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3819929" y="2391475"/>
            <a:ext cx="2196588" cy="596267"/>
            <a:chOff x="5202962" y="961510"/>
            <a:chExt cx="1878599" cy="544294"/>
          </a:xfrm>
        </p:grpSpPr>
        <p:sp>
          <p:nvSpPr>
            <p:cNvPr id="204" name="Rounded Rectangle 203"/>
            <p:cNvSpPr/>
            <p:nvPr/>
          </p:nvSpPr>
          <p:spPr>
            <a:xfrm>
              <a:off x="5202962" y="961510"/>
              <a:ext cx="1865333" cy="53011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222276" y="971997"/>
              <a:ext cx="1859285" cy="533807"/>
            </a:xfrm>
            <a:prstGeom prst="rect">
              <a:avLst/>
            </a:prstGeom>
            <a:noFill/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99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defRPr>
              </a:lvl1pPr>
            </a:lstStyle>
            <a:p>
              <a:r>
                <a:rPr lang="en-US" dirty="0"/>
                <a:t>If number of digits is even number </a:t>
              </a:r>
            </a:p>
          </p:txBody>
        </p:sp>
      </p:grpSp>
      <p:sp>
        <p:nvSpPr>
          <p:cNvPr id="206" name="Curved Right Arrow 205"/>
          <p:cNvSpPr/>
          <p:nvPr/>
        </p:nvSpPr>
        <p:spPr>
          <a:xfrm rot="16200000" flipV="1">
            <a:off x="4388707" y="720501"/>
            <a:ext cx="459742" cy="2988756"/>
          </a:xfrm>
          <a:prstGeom prst="curvedRightArrow">
            <a:avLst>
              <a:gd name="adj1" fmla="val 23315"/>
              <a:gd name="adj2" fmla="val 50000"/>
              <a:gd name="adj3" fmla="val 25000"/>
            </a:avLst>
          </a:prstGeom>
          <a:solidFill>
            <a:srgbClr val="0000FF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781831" y="164256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6224768" y="162723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6710898" y="160777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6923746" y="1588722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970105" y="1488700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</a:t>
            </a:r>
          </a:p>
        </p:txBody>
      </p:sp>
      <p:cxnSp>
        <p:nvCxnSpPr>
          <p:cNvPr id="214" name="Straight Connector 213"/>
          <p:cNvCxnSpPr/>
          <p:nvPr/>
        </p:nvCxnSpPr>
        <p:spPr>
          <a:xfrm>
            <a:off x="6017335" y="1793500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5989983" y="176368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460878" y="147213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217" name="Straight Connector 216"/>
          <p:cNvCxnSpPr/>
          <p:nvPr/>
        </p:nvCxnSpPr>
        <p:spPr>
          <a:xfrm>
            <a:off x="6508108" y="1776934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6480756" y="1747117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9" name="Round Diagonal Corner Rectangle 218"/>
          <p:cNvSpPr/>
          <p:nvPr/>
        </p:nvSpPr>
        <p:spPr>
          <a:xfrm>
            <a:off x="5578344" y="896461"/>
            <a:ext cx="1889256" cy="543877"/>
          </a:xfrm>
          <a:prstGeom prst="round2DiagRect">
            <a:avLst/>
          </a:prstGeom>
          <a:solidFill>
            <a:srgbClr val="66FFCC">
              <a:alpha val="35000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558614" y="863616"/>
            <a:ext cx="1960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Number of digits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221" name="Straight Connector 220"/>
          <p:cNvCxnSpPr/>
          <p:nvPr/>
        </p:nvCxnSpPr>
        <p:spPr>
          <a:xfrm>
            <a:off x="5639130" y="1165104"/>
            <a:ext cx="1750916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6324600" y="116841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 flipV="1">
            <a:off x="6571641" y="1821450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V="1">
            <a:off x="6552591" y="1565326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31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85" grpId="0"/>
      <p:bldP spid="115" grpId="0" animBg="1"/>
      <p:bldP spid="126" grpId="0" animBg="1"/>
      <p:bldP spid="127" grpId="0" animBg="1"/>
      <p:bldP spid="149" grpId="0" animBg="1"/>
      <p:bldP spid="206" grpId="0" animBg="1"/>
      <p:bldP spid="206" grpId="1" animBg="1"/>
      <p:bldP spid="207" grpId="0"/>
      <p:bldP spid="208" grpId="0"/>
      <p:bldP spid="209" grpId="0"/>
      <p:bldP spid="210" grpId="0"/>
      <p:bldP spid="213" grpId="0"/>
      <p:bldP spid="215" grpId="0"/>
      <p:bldP spid="216" grpId="0"/>
      <p:bldP spid="218" grpId="0"/>
      <p:bldP spid="219" grpId="0" animBg="1"/>
      <p:bldP spid="219" grpId="1" animBg="1"/>
      <p:bldP spid="220" grpId="0"/>
      <p:bldP spid="220" grpId="1"/>
      <p:bldP spid="222" grpId="0"/>
      <p:bldP spid="22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129580" y="987879"/>
            <a:ext cx="1346932" cy="310896"/>
          </a:xfrm>
          <a:prstGeom prst="round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440802" y="987879"/>
            <a:ext cx="1320392" cy="310896"/>
          </a:xfrm>
          <a:prstGeom prst="roundRect">
            <a:avLst/>
          </a:prstGeom>
          <a:solidFill>
            <a:srgbClr val="00FFFF">
              <a:alpha val="52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257903" y="979620"/>
            <a:ext cx="1326238" cy="308261"/>
          </a:xfrm>
          <a:prstGeom prst="roundRect">
            <a:avLst/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33736" y="990514"/>
            <a:ext cx="1205671" cy="308261"/>
          </a:xfrm>
          <a:prstGeom prst="roundRect">
            <a:avLst/>
          </a:prstGeom>
          <a:solidFill>
            <a:srgbClr val="FFFF00">
              <a:alpha val="62000"/>
            </a:srgbClr>
          </a:solidFill>
          <a:ln w="3175">
            <a:noFill/>
          </a:ln>
          <a:effectLst>
            <a:outerShdw blurRad="107950" dist="12700" dir="5400000" sx="74000" sy="74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Bookman Old Style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8600" y="2563071"/>
            <a:ext cx="6176577" cy="671109"/>
          </a:xfrm>
          <a:prstGeom prst="roundRect">
            <a:avLst>
              <a:gd name="adj" fmla="val 908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60" y="961390"/>
            <a:ext cx="609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6021" y="961390"/>
            <a:ext cx="609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4821" y="961390"/>
            <a:ext cx="609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(iii)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961390"/>
            <a:ext cx="793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7779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3621" y="961390"/>
            <a:ext cx="609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(iv)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60362" y="961390"/>
            <a:ext cx="1019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82004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4400" y="961390"/>
            <a:ext cx="67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431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71800" y="96139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2826</a:t>
            </a:r>
            <a:endParaRPr lang="en-US" sz="1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162" y="2549820"/>
            <a:ext cx="215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</a:t>
            </a:r>
            <a:endParaRPr lang="en-US" b="1" baseline="30000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8813" y="2549820"/>
            <a:ext cx="72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431</a:t>
            </a:r>
            <a:endParaRPr lang="en-US" b="1" baseline="30000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63903" y="2549820"/>
            <a:ext cx="144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and 7729</a:t>
            </a:r>
            <a:endParaRPr lang="en-US" b="1" baseline="30000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1063" y="2549820"/>
            <a:ext cx="2914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are an odd number.</a:t>
            </a:r>
            <a:endParaRPr lang="en-US" b="1" baseline="30000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10" y="2850665"/>
            <a:ext cx="499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[ ∵ </a:t>
            </a:r>
            <a:r>
              <a:rPr 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431 </a:t>
            </a:r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and 7729 are </a:t>
            </a:r>
            <a:r>
              <a:rPr 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an odd number.]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35264" y="3522610"/>
            <a:ext cx="6500996" cy="702011"/>
          </a:xfrm>
          <a:prstGeom prst="roundRect">
            <a:avLst>
              <a:gd name="adj" fmla="val 798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Bookman Old Styl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5689" y="3534923"/>
            <a:ext cx="205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The square of </a:t>
            </a:r>
            <a:endParaRPr lang="en-US" b="1" baseline="30000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83691" y="3534923"/>
            <a:ext cx="87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2826</a:t>
            </a:r>
            <a:endParaRPr lang="en-US" b="1" baseline="30000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0370" y="3534923"/>
            <a:ext cx="168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and 82004</a:t>
            </a:r>
            <a:endParaRPr lang="en-US" b="1" baseline="30000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5667" y="3534923"/>
            <a:ext cx="283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are an even number.</a:t>
            </a:r>
            <a:endParaRPr lang="en-US" b="1" baseline="30000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6800" y="3823570"/>
            <a:ext cx="529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[ ∵ 2826 and 82004 are </a:t>
            </a:r>
            <a:r>
              <a:rPr 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an </a:t>
            </a:r>
            <a:r>
              <a:rPr lang="en-U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even number</a:t>
            </a:r>
            <a:r>
              <a:rPr lang="en-US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.]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0541" y="1406763"/>
            <a:ext cx="64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30F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1305" y="1741904"/>
            <a:ext cx="6368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Since the  square of an odd natural number is odd and that of an even number is an even number.</a:t>
            </a:r>
            <a:endParaRPr lang="en-US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28209" y="313250"/>
            <a:ext cx="7153495" cy="454191"/>
          </a:xfrm>
          <a:prstGeom prst="roundRect">
            <a:avLst/>
          </a:prstGeom>
          <a:gradFill flip="none" rotWithShape="1">
            <a:gsLst>
              <a:gs pos="84000">
                <a:srgbClr val="99FFCC">
                  <a:lumMod val="93000"/>
                </a:srgbClr>
              </a:gs>
              <a:gs pos="97000">
                <a:schemeClr val="bg1"/>
              </a:gs>
              <a:gs pos="0">
                <a:schemeClr val="bg1"/>
              </a:gs>
            </a:gsLst>
            <a:lin ang="16200000" scaled="1"/>
            <a:tileRect/>
          </a:gradFill>
          <a:ln w="19050">
            <a:noFill/>
            <a:prstDash val="solid"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/>
            <a:endParaRPr lang="en-US" sz="1600" b="1">
              <a:solidFill>
                <a:sysClr val="windowText" lastClr="000000"/>
              </a:solidFill>
              <a:latin typeface="Bookman Old Style" pitchFamily="18" charset="0"/>
              <a:cs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9542" y="370500"/>
            <a:ext cx="462358" cy="339691"/>
            <a:chOff x="589542" y="689180"/>
            <a:chExt cx="462358" cy="339691"/>
          </a:xfrm>
        </p:grpSpPr>
        <p:sp>
          <p:nvSpPr>
            <p:cNvPr id="31" name="Rounded Rectangle 30"/>
            <p:cNvSpPr/>
            <p:nvPr/>
          </p:nvSpPr>
          <p:spPr>
            <a:xfrm>
              <a:off x="589542" y="712427"/>
              <a:ext cx="415040" cy="316444"/>
            </a:xfrm>
            <a:prstGeom prst="roundRect">
              <a:avLst>
                <a:gd name="adj" fmla="val 36799"/>
              </a:avLst>
            </a:prstGeom>
            <a:noFill/>
            <a:ln w="19050">
              <a:solidFill>
                <a:srgbClr val="00FFFF"/>
              </a:solidFill>
              <a:prstDash val="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/>
            </a:p>
          </p:txBody>
        </p:sp>
        <p:sp>
          <p:nvSpPr>
            <p:cNvPr id="32" name="Rectangle 31"/>
            <p:cNvSpPr/>
            <p:nvPr>
              <p:custDataLst>
                <p:tags r:id="rId2"/>
              </p:custDataLst>
            </p:nvPr>
          </p:nvSpPr>
          <p:spPr>
            <a:xfrm>
              <a:off x="600635" y="689180"/>
              <a:ext cx="4512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568325" algn="l"/>
                </a:tabLst>
              </a:pPr>
              <a:r>
                <a:rPr lang="en-US" sz="16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itchFamily="18" charset="0"/>
                  <a:cs typeface="Arial" charset="0"/>
                </a:rPr>
                <a:t>Q. </a:t>
              </a:r>
              <a:endPara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33" name="Rectangle 32"/>
          <p:cNvSpPr/>
          <p:nvPr>
            <p:custDataLst>
              <p:tags r:id="rId1"/>
            </p:custDataLst>
          </p:nvPr>
        </p:nvSpPr>
        <p:spPr>
          <a:xfrm>
            <a:off x="996716" y="371068"/>
            <a:ext cx="6582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The square of which of the following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would </a:t>
            </a:r>
            <a:r>
              <a:rPr lang="en-US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be odd </a:t>
            </a:r>
            <a:r>
              <a:rPr lang="en-US" sz="1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number ?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4" y="434903"/>
            <a:ext cx="3211966" cy="4642421"/>
          </a:xfrm>
          <a:prstGeom prst="roundRect">
            <a:avLst>
              <a:gd name="adj" fmla="val 222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ounded Rectangle 52"/>
          <p:cNvSpPr/>
          <p:nvPr/>
        </p:nvSpPr>
        <p:spPr>
          <a:xfrm>
            <a:off x="858839" y="400884"/>
            <a:ext cx="1219201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NUMBERS</a:t>
            </a:r>
            <a:endParaRPr lang="en-US" sz="1400" b="1" dirty="0">
              <a:solidFill>
                <a:prstClr val="white"/>
              </a:solidFill>
              <a:effectLst>
                <a:glow rad="63500">
                  <a:srgbClr val="C0504D">
                    <a:satMod val="175000"/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mbria Math" panose="02040503050406030204" pitchFamily="18" charset="0"/>
              <a:cs typeface="Arial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032000" y="400884"/>
            <a:ext cx="2010154" cy="3405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prstClr val="white"/>
                </a:solidFill>
                <a:effectLst>
                  <a:glow rad="63500">
                    <a:srgbClr val="C0504D">
                      <a:satMod val="175000"/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mbria Math" panose="02040503050406030204" pitchFamily="18" charset="0"/>
                <a:cs typeface="Arial" pitchFamily="34" charset="0"/>
              </a:rPr>
              <a:t>SQUARE ROOTS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94100" y="455268"/>
            <a:ext cx="3223510" cy="4571810"/>
            <a:chOff x="694100" y="501568"/>
            <a:chExt cx="3223510" cy="45718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122706" y="501568"/>
              <a:ext cx="0" cy="457181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694100" y="768975"/>
              <a:ext cx="3223510" cy="20256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/>
          <p:cNvSpPr txBox="1"/>
          <p:nvPr>
            <p:custDataLst>
              <p:tags r:id="rId1"/>
            </p:custDataLst>
          </p:nvPr>
        </p:nvSpPr>
        <p:spPr>
          <a:xfrm>
            <a:off x="1624297" y="56468"/>
            <a:ext cx="1169218" cy="278527"/>
          </a:xfrm>
          <a:prstGeom prst="snip2DiagRect">
            <a:avLst>
              <a:gd name="adj1" fmla="val 17831"/>
              <a:gd name="adj2" fmla="val 0"/>
            </a:avLst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>
                <a:latin typeface="Book Antiqua" panose="02040602050305030304" pitchFamily="18" charset="0"/>
                <a:ea typeface="Cambria Math" panose="02040503050406030204" pitchFamily="18" charset="0"/>
              </a:defRPr>
            </a:lvl1pPr>
          </a:lstStyle>
          <a:p>
            <a:r>
              <a:rPr lang="en-US" dirty="0"/>
              <a:t>Example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1045026" y="696410"/>
            <a:ext cx="1087422" cy="4426168"/>
            <a:chOff x="3081940" y="476032"/>
            <a:chExt cx="1087422" cy="4426168"/>
          </a:xfrm>
        </p:grpSpPr>
        <p:sp>
          <p:nvSpPr>
            <p:cNvPr id="129" name="TextBox 128"/>
            <p:cNvSpPr txBox="1"/>
            <p:nvPr/>
          </p:nvSpPr>
          <p:spPr>
            <a:xfrm>
              <a:off x="3081940" y="476032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081940" y="692789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081940" y="909546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3081940" y="112630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081940" y="1343060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25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081940" y="1559817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081940" y="1776574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3081940" y="1993331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64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3081940" y="2210088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81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3081940" y="2426845"/>
              <a:ext cx="728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100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081940" y="2643602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081940" y="2860359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144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081940" y="3077116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169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081940" y="3293873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196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081940" y="3510630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225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081940" y="3727387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256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081940" y="3944144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289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081940" y="4160901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324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081940" y="4377658"/>
              <a:ext cx="6646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361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081940" y="4594423"/>
              <a:ext cx="1087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400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2971799" y="704634"/>
            <a:ext cx="706422" cy="4426168"/>
            <a:chOff x="1095219" y="476250"/>
            <a:chExt cx="706422" cy="4426168"/>
          </a:xfrm>
        </p:grpSpPr>
        <p:sp>
          <p:nvSpPr>
            <p:cNvPr id="151" name="TextBox 150"/>
            <p:cNvSpPr txBox="1"/>
            <p:nvPr/>
          </p:nvSpPr>
          <p:spPr>
            <a:xfrm>
              <a:off x="1095219" y="47625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095219" y="69300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1095219" y="90976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3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095219" y="112652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095219" y="134327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5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1095219" y="156003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095219" y="177679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7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1095219" y="199354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8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095219" y="221030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095219" y="2427063"/>
              <a:ext cx="706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10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095219" y="2643820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11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095219" y="2860577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12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095219" y="3077334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13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095219" y="3294091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14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095219" y="3510848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15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095219" y="3727605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16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095219" y="3944362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17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095219" y="4161119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18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1095219" y="4377876"/>
              <a:ext cx="4317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19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1095219" y="4594641"/>
              <a:ext cx="706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FF00"/>
                  </a:solidFill>
                  <a:latin typeface="Bookman Old Style" pitchFamily="18" charset="0"/>
                  <a:ea typeface="Cambria Math" panose="02040503050406030204" pitchFamily="18" charset="0"/>
                </a:rPr>
                <a:t>20</a:t>
              </a:r>
              <a:endParaRPr lang="en-US" sz="1400" b="1" baseline="30000" dirty="0">
                <a:solidFill>
                  <a:srgbClr val="FFFF00"/>
                </a:solidFill>
                <a:latin typeface="Bookman Old Style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86" name="Rounded Rectangle 85"/>
          <p:cNvSpPr/>
          <p:nvPr/>
        </p:nvSpPr>
        <p:spPr>
          <a:xfrm>
            <a:off x="1034258" y="2678627"/>
            <a:ext cx="495390" cy="237583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051560" y="733542"/>
            <a:ext cx="286147" cy="673902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984083" y="2703833"/>
            <a:ext cx="394052" cy="2352307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2976161" y="745726"/>
            <a:ext cx="297765" cy="66723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3805311" y="1471609"/>
            <a:ext cx="2203105" cy="954107"/>
            <a:chOff x="5295641" y="781638"/>
            <a:chExt cx="1740004" cy="804299"/>
          </a:xfrm>
        </p:grpSpPr>
        <p:sp>
          <p:nvSpPr>
            <p:cNvPr id="91" name="Rounded Rectangle 90"/>
            <p:cNvSpPr/>
            <p:nvPr/>
          </p:nvSpPr>
          <p:spPr>
            <a:xfrm>
              <a:off x="5376004" y="796645"/>
              <a:ext cx="1599979" cy="77370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295641" y="781638"/>
              <a:ext cx="1740004" cy="804299"/>
            </a:xfrm>
            <a:prstGeom prst="rect">
              <a:avLst/>
            </a:prstGeom>
            <a:noFill/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99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defRPr>
              </a:lvl1pPr>
            </a:lstStyle>
            <a:p>
              <a:r>
                <a:rPr lang="en-US" sz="1400" dirty="0"/>
                <a:t>Then the digits in the square roots of that number is obtained by   </a:t>
              </a:r>
            </a:p>
          </p:txBody>
        </p:sp>
      </p:grpSp>
      <p:sp>
        <p:nvSpPr>
          <p:cNvPr id="93" name="Round Diagonal Corner Rectangle 92"/>
          <p:cNvSpPr/>
          <p:nvPr/>
        </p:nvSpPr>
        <p:spPr>
          <a:xfrm>
            <a:off x="6172200" y="782711"/>
            <a:ext cx="2438400" cy="596397"/>
          </a:xfrm>
          <a:prstGeom prst="round2DiagRect">
            <a:avLst/>
          </a:prstGeom>
          <a:solidFill>
            <a:srgbClr val="66FFCC">
              <a:alpha val="35000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3673532" y="2265436"/>
            <a:ext cx="2279755" cy="561622"/>
            <a:chOff x="5170502" y="851568"/>
            <a:chExt cx="2069674" cy="473443"/>
          </a:xfrm>
        </p:grpSpPr>
        <p:sp>
          <p:nvSpPr>
            <p:cNvPr id="96" name="Rounded Rectangle 95"/>
            <p:cNvSpPr/>
            <p:nvPr/>
          </p:nvSpPr>
          <p:spPr>
            <a:xfrm>
              <a:off x="5170502" y="863836"/>
              <a:ext cx="2055076" cy="46117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194966" y="851568"/>
              <a:ext cx="2045210" cy="441071"/>
            </a:xfrm>
            <a:prstGeom prst="rect">
              <a:avLst/>
            </a:prstGeom>
            <a:noFill/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99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defRPr>
              </a:lvl1pPr>
            </a:lstStyle>
            <a:p>
              <a:r>
                <a:rPr lang="en-US" dirty="0">
                  <a:solidFill>
                    <a:srgbClr val="FF0066"/>
                  </a:solidFill>
                </a:rPr>
                <a:t>If number of digits is odd number </a:t>
              </a:r>
            </a:p>
          </p:txBody>
        </p:sp>
      </p:grpSp>
      <p:sp>
        <p:nvSpPr>
          <p:cNvPr id="98" name="Round Diagonal Corner Rectangle 97"/>
          <p:cNvSpPr/>
          <p:nvPr/>
        </p:nvSpPr>
        <p:spPr>
          <a:xfrm>
            <a:off x="6146877" y="1542229"/>
            <a:ext cx="2143020" cy="608385"/>
          </a:xfrm>
          <a:prstGeom prst="round2DiagRect">
            <a:avLst/>
          </a:prstGeom>
          <a:solidFill>
            <a:srgbClr val="66FFCC">
              <a:alpha val="35000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819612" y="1686477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344482" y="1704407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649717" y="1709322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002512" y="1661577"/>
            <a:ext cx="31130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2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3" name="Curved Right Arrow 102"/>
          <p:cNvSpPr/>
          <p:nvPr/>
        </p:nvSpPr>
        <p:spPr>
          <a:xfrm rot="15494061" flipV="1">
            <a:off x="4658818" y="1113655"/>
            <a:ext cx="618672" cy="3267290"/>
          </a:xfrm>
          <a:prstGeom prst="curvedRightArrow">
            <a:avLst/>
          </a:prstGeom>
          <a:solidFill>
            <a:srgbClr val="0000FF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4" name="Curved Right Arrow 103"/>
          <p:cNvSpPr/>
          <p:nvPr/>
        </p:nvSpPr>
        <p:spPr>
          <a:xfrm rot="16411799" flipV="1">
            <a:off x="4556518" y="-448707"/>
            <a:ext cx="479425" cy="3073941"/>
          </a:xfrm>
          <a:prstGeom prst="curvedRightArrow">
            <a:avLst/>
          </a:prstGeom>
          <a:solidFill>
            <a:srgbClr val="0000FF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Bookman Old Style" pitchFamily="18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165482" y="1548505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n+1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6240128" y="1853305"/>
            <a:ext cx="43869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310865" y="182348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841348" y="155298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3+1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>
            <a:off x="6915994" y="1857785"/>
            <a:ext cx="43869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86731" y="182796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555152" y="153057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7602382" y="1835375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575030" y="180555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4" name="Round Diagonal Corner Rectangle 153"/>
          <p:cNvSpPr/>
          <p:nvPr/>
        </p:nvSpPr>
        <p:spPr>
          <a:xfrm>
            <a:off x="6189798" y="795560"/>
            <a:ext cx="2329777" cy="578857"/>
          </a:xfrm>
          <a:prstGeom prst="round2DiagRect">
            <a:avLst/>
          </a:prstGeom>
          <a:solidFill>
            <a:srgbClr val="66FFCC">
              <a:alpha val="35000"/>
            </a:srgbClr>
          </a:solidFill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884802" y="898852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409672" y="916782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714907" y="921697"/>
            <a:ext cx="30008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=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8067702" y="873952"/>
            <a:ext cx="31130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</a:rPr>
              <a:t>1</a:t>
            </a:r>
            <a:endParaRPr 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230672" y="760880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n+1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>
            <a:off x="6305318" y="1065680"/>
            <a:ext cx="43869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6369074" y="103586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906538" y="765360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1+1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63" name="Straight Connector 162"/>
          <p:cNvCxnSpPr/>
          <p:nvPr/>
        </p:nvCxnSpPr>
        <p:spPr>
          <a:xfrm>
            <a:off x="6981184" y="1070160"/>
            <a:ext cx="438693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7044940" y="104034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7620342" y="74295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>
            <a:off x="7667572" y="1047750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7633239" y="101793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217664" y="829359"/>
            <a:ext cx="2291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Number of digits +1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6280109" y="1136624"/>
            <a:ext cx="2015784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7002724" y="109019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4490278" y="2506293"/>
            <a:ext cx="1243597" cy="435160"/>
            <a:chOff x="5674550" y="930103"/>
            <a:chExt cx="982187" cy="366835"/>
          </a:xfrm>
        </p:grpSpPr>
        <p:sp>
          <p:nvSpPr>
            <p:cNvPr id="174" name="Rounded Rectangle 173"/>
            <p:cNvSpPr/>
            <p:nvPr/>
          </p:nvSpPr>
          <p:spPr>
            <a:xfrm>
              <a:off x="5726513" y="930103"/>
              <a:ext cx="850803" cy="36683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674550" y="972328"/>
              <a:ext cx="982187" cy="259453"/>
            </a:xfrm>
            <a:prstGeom prst="rect">
              <a:avLst/>
            </a:prstGeom>
            <a:noFill/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rgbClr val="99FF3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cs typeface="Arial" charset="0"/>
                </a:defRPr>
              </a:lvl1pPr>
            </a:lstStyle>
            <a:p>
              <a:r>
                <a:rPr lang="en-US" dirty="0"/>
                <a:t>Similarly</a:t>
              </a:r>
            </a:p>
          </p:txBody>
        </p:sp>
      </p:grpSp>
      <p:cxnSp>
        <p:nvCxnSpPr>
          <p:cNvPr id="111" name="Straight Connector 110"/>
          <p:cNvCxnSpPr/>
          <p:nvPr/>
        </p:nvCxnSpPr>
        <p:spPr>
          <a:xfrm rot="900000" flipV="1">
            <a:off x="7660200" y="1911175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900000" flipV="1">
            <a:off x="7637675" y="1635757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7740630" y="1082741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7704770" y="846227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42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93" grpId="0" animBg="1"/>
      <p:bldP spid="93" grpId="1" animBg="1"/>
      <p:bldP spid="98" grpId="0" animBg="1"/>
      <p:bldP spid="98" grpId="1" animBg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02" grpId="1"/>
      <p:bldP spid="103" grpId="0" animBg="1"/>
      <p:bldP spid="103" grpId="1" animBg="1"/>
      <p:bldP spid="104" grpId="0" animBg="1"/>
      <p:bldP spid="105" grpId="0"/>
      <p:bldP spid="105" grpId="1"/>
      <p:bldP spid="107" grpId="0"/>
      <p:bldP spid="107" grpId="1"/>
      <p:bldP spid="108" grpId="0"/>
      <p:bldP spid="108" grpId="1"/>
      <p:bldP spid="110" grpId="0"/>
      <p:bldP spid="110" grpId="1"/>
      <p:bldP spid="114" grpId="0"/>
      <p:bldP spid="114" grpId="1"/>
      <p:bldP spid="153" grpId="0"/>
      <p:bldP spid="153" grpId="1"/>
      <p:bldP spid="154" grpId="0" animBg="1"/>
      <p:bldP spid="155" grpId="0"/>
      <p:bldP spid="156" grpId="0"/>
      <p:bldP spid="157" grpId="0"/>
      <p:bldP spid="158" grpId="0"/>
      <p:bldP spid="159" grpId="0"/>
      <p:bldP spid="161" grpId="0"/>
      <p:bldP spid="162" grpId="0"/>
      <p:bldP spid="164" grpId="0"/>
      <p:bldP spid="167" grpId="0"/>
      <p:bldP spid="169" grpId="0"/>
      <p:bldP spid="170" grpId="0"/>
      <p:bldP spid="170" grpId="1"/>
      <p:bldP spid="172" grpId="0"/>
      <p:bldP spid="172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/>
          <p:cNvSpPr/>
          <p:nvPr/>
        </p:nvSpPr>
        <p:spPr>
          <a:xfrm>
            <a:off x="887286" y="311879"/>
            <a:ext cx="5208714" cy="659135"/>
          </a:xfrm>
          <a:prstGeom prst="roundRect">
            <a:avLst/>
          </a:prstGeom>
          <a:solidFill>
            <a:srgbClr val="CC00CC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3" name="Rectangle 112"/>
          <p:cNvSpPr/>
          <p:nvPr>
            <p:custDataLst>
              <p:tags r:id="rId1"/>
            </p:custDataLst>
          </p:nvPr>
        </p:nvSpPr>
        <p:spPr>
          <a:xfrm>
            <a:off x="949089" y="325815"/>
            <a:ext cx="5146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number of digits in the square root of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(without any calculation).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18509" y="431351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96769" y="957905"/>
            <a:ext cx="80342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64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72788" y="1657350"/>
            <a:ext cx="647405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If ‘</a:t>
            </a: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’ stands for number of digits in the given number,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48987" y="1960920"/>
            <a:ext cx="98765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For 64, 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99532" y="2308166"/>
            <a:ext cx="418511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 Number of digit is its square root  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342495" y="2341920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96769" y="1257433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718731" y="1960920"/>
            <a:ext cx="72487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2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2452843" y="1960920"/>
            <a:ext cx="183575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 even number ]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496769" y="2995196"/>
            <a:ext cx="1013419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(ii)  144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96769" y="3299996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72788" y="3650907"/>
            <a:ext cx="489279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If ‘</a:t>
            </a: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’ stands for number of digits in the given number,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985280" y="3896109"/>
            <a:ext cx="121625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For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144,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499532" y="4284102"/>
            <a:ext cx="410891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 Number of digit is its square root  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4055024" y="3896109"/>
            <a:ext cx="72487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614032" y="3866925"/>
            <a:ext cx="172515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 </a:t>
            </a:r>
            <a:r>
              <a:rPr lang="en-US" sz="16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odd number </a:t>
            </a: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]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4853168" y="229801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5320248" y="228807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5552146" y="2288077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1 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98505" y="2188055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</a:t>
            </a:r>
          </a:p>
        </p:txBody>
      </p:sp>
      <p:cxnSp>
        <p:nvCxnSpPr>
          <p:cNvPr id="143" name="Straight Connector 142"/>
          <p:cNvCxnSpPr/>
          <p:nvPr/>
        </p:nvCxnSpPr>
        <p:spPr>
          <a:xfrm>
            <a:off x="4645735" y="2492855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4618383" y="2463038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078917" y="2171489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5136508" y="2476289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097726" y="244647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323670" y="428867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5033248" y="427038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5722346" y="427038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6544424" y="427038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6252448" y="427914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572000" y="415496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+1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661451" y="442994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271773" y="4145023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3+1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361224" y="442000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961329" y="4115206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981207" y="439018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rot="1380000" flipV="1">
            <a:off x="5179086" y="2522710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1380000" flipV="1">
            <a:off x="5158381" y="2276111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900000" flipV="1">
            <a:off x="6067098" y="4471339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rot="900000" flipV="1">
            <a:off x="6048564" y="4220791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4661157" y="4459762"/>
            <a:ext cx="362556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360930" y="4449823"/>
            <a:ext cx="362556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6014737" y="4426184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98" grpId="0"/>
      <p:bldP spid="99" grpId="0"/>
      <p:bldP spid="100" grpId="0"/>
      <p:bldP spid="101" grpId="0"/>
      <p:bldP spid="104" grpId="0"/>
      <p:bldP spid="105" grpId="0"/>
      <p:bldP spid="106" grpId="0"/>
      <p:bldP spid="107" grpId="0"/>
      <p:bldP spid="108" grpId="0"/>
      <p:bldP spid="110" grpId="0"/>
      <p:bldP spid="111" grpId="0"/>
      <p:bldP spid="112" grpId="0"/>
      <p:bldP spid="114" grpId="0"/>
      <p:bldP spid="118" grpId="0"/>
      <p:bldP spid="119" grpId="0"/>
      <p:bldP spid="120" grpId="0"/>
      <p:bldP spid="135" grpId="0"/>
      <p:bldP spid="136" grpId="0"/>
      <p:bldP spid="139" grpId="0"/>
      <p:bldP spid="142" grpId="0"/>
      <p:bldP spid="144" grpId="0"/>
      <p:bldP spid="145" grpId="0"/>
      <p:bldP spid="147" grpId="0"/>
      <p:bldP spid="148" grpId="0"/>
      <p:bldP spid="149" grpId="0"/>
      <p:bldP spid="150" grpId="0"/>
      <p:bldP spid="151" grpId="0"/>
      <p:bldP spid="152" grpId="0"/>
      <p:bldP spid="155" grpId="0"/>
      <p:bldP spid="157" grpId="0"/>
      <p:bldP spid="158" grpId="0"/>
      <p:bldP spid="160" grpId="0"/>
      <p:bldP spid="161" grpId="0"/>
      <p:bldP spid="16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/>
          <p:cNvSpPr/>
          <p:nvPr/>
        </p:nvSpPr>
        <p:spPr>
          <a:xfrm>
            <a:off x="887286" y="311879"/>
            <a:ext cx="5208714" cy="659135"/>
          </a:xfrm>
          <a:prstGeom prst="roundRect">
            <a:avLst/>
          </a:prstGeom>
          <a:solidFill>
            <a:srgbClr val="CC00CC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3" name="Rectangle 112"/>
          <p:cNvSpPr/>
          <p:nvPr>
            <p:custDataLst>
              <p:tags r:id="rId1"/>
            </p:custDataLst>
          </p:nvPr>
        </p:nvSpPr>
        <p:spPr>
          <a:xfrm>
            <a:off x="949089" y="325815"/>
            <a:ext cx="5146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number of digits in the square root of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(without any calculation).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18509" y="431351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7999" y="1047750"/>
            <a:ext cx="162046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(iii)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 4489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6466" y="1629626"/>
            <a:ext cx="647405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If ‘n’ stands for number of digits in the given number,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7999" y="1933196"/>
            <a:ext cx="136865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For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4489,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13887" y="2280442"/>
            <a:ext cx="395651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 Number of digit is its square root 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15507" y="2260564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82587" y="225062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61625" y="228437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14485" y="2250625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 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07999" y="1355842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648056" y="1933196"/>
            <a:ext cx="72487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 = 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382168" y="1933196"/>
            <a:ext cx="18357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 even number 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07999" y="2952750"/>
            <a:ext cx="145055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(iv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) 27225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07999" y="3257551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16466" y="3608462"/>
            <a:ext cx="6778856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If ‘n’ stands for number of digits in the given number,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07999" y="3912031"/>
            <a:ext cx="139451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For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27225,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13887" y="4259278"/>
            <a:ext cx="4541818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 Number of digit is its square root 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343400" y="4293032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801060" y="3912031"/>
            <a:ext cx="72487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 = 5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86256" y="3912031"/>
            <a:ext cx="17251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 odd number ]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022958" y="427474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712056" y="4274747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534134" y="427474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242158" y="4283505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60844" y="2150603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4808074" y="2455403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780722" y="242558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251617" y="213403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5298847" y="2438837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271495" y="240902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61710" y="4159322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+1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4650867" y="4464122"/>
            <a:ext cx="3625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51161" y="4434305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261483" y="4149383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5+1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5350640" y="4454183"/>
            <a:ext cx="3625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350934" y="442436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951039" y="4119566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6004447" y="4430544"/>
            <a:ext cx="24763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970917" y="4394549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rot="1260000" flipV="1">
            <a:off x="6050621" y="4474592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260000" flipV="1">
            <a:off x="6032087" y="4234204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900000" flipV="1">
            <a:off x="5352219" y="2498382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900000" flipV="1">
            <a:off x="5333169" y="2226593"/>
            <a:ext cx="152400" cy="1538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6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5" grpId="0"/>
      <p:bldP spid="77" grpId="0"/>
      <p:bldP spid="78" grpId="0"/>
      <p:bldP spid="80" grpId="0"/>
      <p:bldP spid="81" grpId="0"/>
      <p:bldP spid="83" grpId="0"/>
      <p:bldP spid="84" grpId="0"/>
      <p:bldP spid="86" grpId="0"/>
      <p:bldP spid="87" grpId="0"/>
      <p:bldP spid="8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/>
          <p:cNvSpPr/>
          <p:nvPr/>
        </p:nvSpPr>
        <p:spPr>
          <a:xfrm>
            <a:off x="887286" y="311879"/>
            <a:ext cx="5208714" cy="659135"/>
          </a:xfrm>
          <a:prstGeom prst="roundRect">
            <a:avLst/>
          </a:prstGeom>
          <a:solidFill>
            <a:srgbClr val="CC00CC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113" name="Rectangle 112"/>
          <p:cNvSpPr/>
          <p:nvPr>
            <p:custDataLst>
              <p:tags r:id="rId1"/>
            </p:custDataLst>
          </p:nvPr>
        </p:nvSpPr>
        <p:spPr>
          <a:xfrm>
            <a:off x="949089" y="325815"/>
            <a:ext cx="5146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number of digits in the square root of each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of the following numbers (without any calculation).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18509" y="431351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07482" y="1047750"/>
            <a:ext cx="1398140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(v)  390625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07482" y="1352550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anose="02040503050406030204" pitchFamily="18" charset="0"/>
              </a:rPr>
              <a:t>Sol :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13944" y="1676805"/>
            <a:ext cx="697278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If ‘n’ stands for number of digits in the given number,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then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746" y="1981606"/>
            <a:ext cx="21336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For 390625,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07201" y="2414987"/>
            <a:ext cx="415225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∴  Number of digit is its square root  </a:t>
            </a:r>
          </a:p>
        </p:txBody>
      </p:sp>
      <p:sp>
        <p:nvSpPr>
          <p:cNvPr id="95" name="Rectangle 94"/>
          <p:cNvSpPr/>
          <p:nvPr/>
        </p:nvSpPr>
        <p:spPr>
          <a:xfrm>
            <a:off x="4337244" y="2447276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905000" y="1981606"/>
            <a:ext cx="72487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 =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609928" y="1981606"/>
            <a:ext cx="169469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[even number]</a:t>
            </a:r>
            <a:endParaRPr lang="en-US" sz="1600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862174" y="2447279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4633577" y="2603858"/>
            <a:ext cx="273718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4608176" y="256331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602017" y="2294874"/>
            <a:ext cx="32412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n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5165481" y="2603858"/>
            <a:ext cx="273718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5140080" y="2563317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133921" y="229487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07" name="Round Diagonal Corner Rectangle 106"/>
          <p:cNvSpPr/>
          <p:nvPr/>
        </p:nvSpPr>
        <p:spPr>
          <a:xfrm>
            <a:off x="552004" y="3383686"/>
            <a:ext cx="3939289" cy="590144"/>
          </a:xfrm>
          <a:prstGeom prst="round2DiagRect">
            <a:avLst>
              <a:gd name="adj1" fmla="val 26901"/>
              <a:gd name="adj2" fmla="val 0"/>
            </a:avLst>
          </a:prstGeom>
          <a:solidFill>
            <a:srgbClr val="FF0066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Book Antiqua" panose="02040602050305030304" pitchFamily="18" charset="0"/>
                <a:ea typeface="Cambria Math" panose="02040503050406030204" pitchFamily="18" charset="0"/>
              </a:rPr>
              <a:t>If </a:t>
            </a:r>
            <a:r>
              <a:rPr lang="en-US" sz="1600" b="1" dirty="0">
                <a:latin typeface="Bookman Old Style" panose="02050604050505020204" pitchFamily="18" charset="0"/>
                <a:ea typeface="Cambria Math" panose="02040503050406030204" pitchFamily="18" charset="0"/>
              </a:rPr>
              <a:t>‘</a:t>
            </a:r>
            <a:r>
              <a:rPr lang="en-US" sz="1600" b="1" dirty="0" smtClean="0">
                <a:latin typeface="Book Antiqua" panose="02040602050305030304" pitchFamily="18" charset="0"/>
                <a:ea typeface="Cambria Math" panose="02040503050406030204" pitchFamily="18" charset="0"/>
              </a:rPr>
              <a:t>n</a:t>
            </a:r>
            <a:r>
              <a:rPr lang="en-US" sz="1600" b="1" dirty="0" smtClean="0">
                <a:latin typeface="Bookman Old Style" panose="02050604050505020204" pitchFamily="18" charset="0"/>
                <a:ea typeface="Cambria Math" panose="02040503050406030204" pitchFamily="18" charset="0"/>
              </a:rPr>
              <a:t>’</a:t>
            </a:r>
            <a:r>
              <a:rPr lang="en-US" sz="1600" b="1" dirty="0" smtClean="0">
                <a:latin typeface="Book Antiqua" panose="02040602050305030304" pitchFamily="18" charset="0"/>
                <a:ea typeface="Cambria Math" panose="02040503050406030204" pitchFamily="18" charset="0"/>
              </a:rPr>
              <a:t> </a:t>
            </a:r>
            <a:r>
              <a:rPr lang="en-US" sz="1600" b="1" dirty="0">
                <a:latin typeface="Book Antiqua" panose="02040602050305030304" pitchFamily="18" charset="0"/>
                <a:ea typeface="Cambria Math" panose="02040503050406030204" pitchFamily="18" charset="0"/>
              </a:rPr>
              <a:t>stands for number of digits in the given number, then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632964" y="2946805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3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337244" y="2955563"/>
            <a:ext cx="308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Cambria Math" pitchFamily="18" charset="0"/>
                <a:cs typeface="Arial" charset="0"/>
              </a:rPr>
              <a:t>=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3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  <p:bldP spid="92" grpId="0"/>
      <p:bldP spid="93" grpId="0"/>
      <p:bldP spid="94" grpId="0"/>
      <p:bldP spid="95" grpId="0"/>
      <p:bldP spid="96" grpId="0"/>
      <p:bldP spid="99" grpId="0"/>
      <p:bldP spid="100" grpId="0"/>
      <p:bldP spid="102" grpId="0"/>
      <p:bldP spid="103" grpId="0"/>
      <p:bldP spid="105" grpId="0"/>
      <p:bldP spid="106" grpId="0"/>
      <p:bldP spid="107" grpId="0" animBg="1"/>
      <p:bldP spid="107" grpId="1" animBg="1"/>
      <p:bldP spid="108" grpId="0"/>
      <p:bldP spid="1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>
            <p:custDataLst>
              <p:tags r:id="rId1"/>
            </p:custDataLst>
          </p:nvPr>
        </p:nvSpPr>
        <p:spPr>
          <a:xfrm rot="5400000">
            <a:off x="2740709" y="-614738"/>
            <a:ext cx="2301872" cy="6052310"/>
          </a:xfrm>
          <a:prstGeom prst="round1Rect">
            <a:avLst>
              <a:gd name="adj" fmla="val 17139"/>
            </a:avLst>
          </a:prstGeom>
          <a:solidFill>
            <a:srgbClr val="28B9E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5" name="Group 4"/>
          <p:cNvGrpSpPr/>
          <p:nvPr>
            <p:custDataLst>
              <p:tags r:id="rId2"/>
            </p:custDataLst>
          </p:nvPr>
        </p:nvGrpSpPr>
        <p:grpSpPr>
          <a:xfrm>
            <a:off x="958089" y="258761"/>
            <a:ext cx="6477657" cy="366109"/>
            <a:chOff x="511884" y="723542"/>
            <a:chExt cx="6477657" cy="400408"/>
          </a:xfrm>
        </p:grpSpPr>
        <p:sp>
          <p:nvSpPr>
            <p:cNvPr id="6" name="Round Diagonal Corner Rectangle 5"/>
            <p:cNvSpPr/>
            <p:nvPr>
              <p:custDataLst>
                <p:tags r:id="rId12"/>
              </p:custDataLst>
            </p:nvPr>
          </p:nvSpPr>
          <p:spPr>
            <a:xfrm>
              <a:off x="511884" y="723839"/>
              <a:ext cx="6269916" cy="400111"/>
            </a:xfrm>
            <a:prstGeom prst="round2DiagRect">
              <a:avLst>
                <a:gd name="adj1" fmla="val 29041"/>
                <a:gd name="adj2" fmla="val 0"/>
              </a:avLst>
            </a:prstGeom>
            <a:solidFill>
              <a:srgbClr val="FFFF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endParaRPr>
            </a:p>
          </p:txBody>
        </p:sp>
        <p:sp>
          <p:nvSpPr>
            <p:cNvPr id="7" name="Rectangle 6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11884" y="723542"/>
              <a:ext cx="6477657" cy="37027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 Antiqua" panose="02040602050305030304" pitchFamily="18" charset="0"/>
                </a:rPr>
                <a:t>Square root of a decimal fraction by the division method :</a:t>
              </a:r>
            </a:p>
          </p:txBody>
        </p:sp>
      </p:grpSp>
      <p:sp>
        <p:nvSpPr>
          <p:cNvPr id="8" name="Rectangle 7"/>
          <p:cNvSpPr/>
          <p:nvPr>
            <p:custDataLst>
              <p:tags r:id="rId3"/>
            </p:custDataLst>
          </p:nvPr>
        </p:nvSpPr>
        <p:spPr>
          <a:xfrm>
            <a:off x="936573" y="1260476"/>
            <a:ext cx="205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For example :</a:t>
            </a:r>
          </a:p>
        </p:txBody>
      </p:sp>
      <p:sp>
        <p:nvSpPr>
          <p:cNvPr id="9" name="Rectangle 8"/>
          <p:cNvSpPr/>
          <p:nvPr>
            <p:custDataLst>
              <p:tags r:id="rId4"/>
            </p:custDataLst>
          </p:nvPr>
        </p:nvSpPr>
        <p:spPr>
          <a:xfrm>
            <a:off x="1676400" y="2103007"/>
            <a:ext cx="3905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Pairing of integral part is 5 55 </a:t>
            </a:r>
          </a:p>
        </p:txBody>
      </p:sp>
      <p:sp>
        <p:nvSpPr>
          <p:cNvPr id="10" name="Rectangle 9"/>
          <p:cNvSpPr/>
          <p:nvPr>
            <p:custDataLst>
              <p:tags r:id="rId5"/>
            </p:custDataLst>
          </p:nvPr>
        </p:nvSpPr>
        <p:spPr>
          <a:xfrm>
            <a:off x="1676400" y="2595942"/>
            <a:ext cx="414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Pairing of decimal part is  54 49</a:t>
            </a:r>
          </a:p>
        </p:txBody>
      </p:sp>
      <p:sp>
        <p:nvSpPr>
          <p:cNvPr id="11" name="Rectangle 10"/>
          <p:cNvSpPr/>
          <p:nvPr>
            <p:custDataLst>
              <p:tags r:id="rId6"/>
            </p:custDataLst>
          </p:nvPr>
        </p:nvSpPr>
        <p:spPr>
          <a:xfrm>
            <a:off x="1676400" y="3046921"/>
            <a:ext cx="5024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Thus, the group so formed is 5 55.54 49</a:t>
            </a:r>
          </a:p>
        </p:txBody>
      </p:sp>
      <p:sp>
        <p:nvSpPr>
          <p:cNvPr id="12" name="Rectangle 11"/>
          <p:cNvSpPr/>
          <p:nvPr>
            <p:custDataLst>
              <p:tags r:id="rId7"/>
            </p:custDataLst>
          </p:nvPr>
        </p:nvSpPr>
        <p:spPr>
          <a:xfrm>
            <a:off x="1720855" y="1639244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If the given number is 555.5449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4616711" y="2075071"/>
            <a:ext cx="868672" cy="1"/>
          </a:xfrm>
          <a:prstGeom prst="straightConnector1">
            <a:avLst/>
          </a:prstGeom>
          <a:ln w="28575">
            <a:solidFill>
              <a:srgbClr val="CC00CC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869687" y="2566537"/>
            <a:ext cx="847741" cy="2"/>
          </a:xfrm>
          <a:prstGeom prst="straightConnector1">
            <a:avLst/>
          </a:prstGeom>
          <a:ln w="28575">
            <a:solidFill>
              <a:srgbClr val="CC00CC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12914" y="2161788"/>
            <a:ext cx="274320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777290" y="2163376"/>
            <a:ext cx="274320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238078" y="3106311"/>
            <a:ext cx="182880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06122" y="3104723"/>
            <a:ext cx="274320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6364" y="3104723"/>
            <a:ext cx="274320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60052" y="3104723"/>
            <a:ext cx="274320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 Diagonal Corner Rectangle 20"/>
          <p:cNvSpPr/>
          <p:nvPr>
            <p:custDataLst>
              <p:tags r:id="rId8"/>
            </p:custDataLst>
          </p:nvPr>
        </p:nvSpPr>
        <p:spPr>
          <a:xfrm>
            <a:off x="2200206" y="3562353"/>
            <a:ext cx="2355782" cy="810399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929239" y="2649288"/>
            <a:ext cx="274320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26995" y="2649288"/>
            <a:ext cx="274320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 Diagonal Corner Rectangle 23"/>
          <p:cNvSpPr/>
          <p:nvPr>
            <p:custDataLst>
              <p:tags r:id="rId9"/>
            </p:custDataLst>
          </p:nvPr>
        </p:nvSpPr>
        <p:spPr>
          <a:xfrm>
            <a:off x="2200206" y="3562353"/>
            <a:ext cx="2141620" cy="841986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left to right.</a:t>
            </a:r>
          </a:p>
        </p:txBody>
      </p:sp>
      <p:sp>
        <p:nvSpPr>
          <p:cNvPr id="25" name="Round Diagonal Corner Rectangle 24"/>
          <p:cNvSpPr/>
          <p:nvPr>
            <p:custDataLst>
              <p:tags r:id="rId10"/>
            </p:custDataLst>
          </p:nvPr>
        </p:nvSpPr>
        <p:spPr>
          <a:xfrm>
            <a:off x="2200206" y="3562353"/>
            <a:ext cx="2141620" cy="848173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sp>
        <p:nvSpPr>
          <p:cNvPr id="26" name="Round Diagonal Corner Rectangle 25"/>
          <p:cNvSpPr/>
          <p:nvPr>
            <p:custDataLst>
              <p:tags r:id="rId11"/>
            </p:custDataLst>
          </p:nvPr>
        </p:nvSpPr>
        <p:spPr>
          <a:xfrm>
            <a:off x="2200206" y="3562353"/>
            <a:ext cx="2355782" cy="926185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334912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7"/>
            <a:ext cx="5487465" cy="37417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9" y="325815"/>
            <a:ext cx="5800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square root of the following decimal numbers.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26543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 rot="5400000">
            <a:off x="741881" y="1229164"/>
            <a:ext cx="2621770" cy="2556134"/>
          </a:xfrm>
          <a:prstGeom prst="roundRect">
            <a:avLst>
              <a:gd name="adj" fmla="val 5154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36335" y="1236425"/>
            <a:ext cx="114486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</a:t>
            </a:r>
            <a:r>
              <a:rPr lang="en-US" sz="1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i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2. 56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85" name="Elbow Connector 84"/>
          <p:cNvCxnSpPr/>
          <p:nvPr/>
        </p:nvCxnSpPr>
        <p:spPr>
          <a:xfrm rot="5400000">
            <a:off x="1570726" y="2091934"/>
            <a:ext cx="1707916" cy="1459992"/>
          </a:xfrm>
          <a:prstGeom prst="bentConnector3">
            <a:avLst>
              <a:gd name="adj1" fmla="val -327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935612" y="2694266"/>
            <a:ext cx="218091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58472" y="3391252"/>
            <a:ext cx="218091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066379" y="2041903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2.   56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50286" y="159988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.6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74478" y="277351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188410" y="3073424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1  56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674970" y="307342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212920" y="3376422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2712458" y="2359444"/>
            <a:ext cx="0" cy="275857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1116180" y="4226727"/>
            <a:ext cx="1563520" cy="358094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01" name="Rounded Rectangle 100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05" name="Rounded Rectangle 104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06" name="TextBox 105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7" name="TextBox 106"/>
          <p:cNvSpPr txBox="1"/>
          <p:nvPr>
            <p:custDataLst>
              <p:tags r:id="rId6"/>
            </p:custDataLst>
          </p:nvPr>
        </p:nvSpPr>
        <p:spPr>
          <a:xfrm>
            <a:off x="2067326" y="203958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2.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08" name="Group 107"/>
          <p:cNvGrpSpPr/>
          <p:nvPr>
            <p:custDataLst>
              <p:tags r:id="rId7"/>
            </p:custDataLst>
          </p:nvPr>
        </p:nvGrpSpPr>
        <p:grpSpPr>
          <a:xfrm>
            <a:off x="2046898" y="2068194"/>
            <a:ext cx="512944" cy="338554"/>
            <a:chOff x="3040432" y="-954230"/>
            <a:chExt cx="4736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09" name="Oval 108"/>
            <p:cNvSpPr/>
            <p:nvPr>
              <p:custDataLst>
                <p:tags r:id="rId35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10" name="TextBox 109"/>
            <p:cNvSpPr txBox="1"/>
            <p:nvPr>
              <p:custDataLst>
                <p:tags r:id="rId36"/>
              </p:custDataLst>
            </p:nvPr>
          </p:nvSpPr>
          <p:spPr>
            <a:xfrm>
              <a:off x="3040432" y="-954230"/>
              <a:ext cx="4736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2.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11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93088" y="1744609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ounded Rectangle 111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13" name="Rounded Rectangle 112"/>
          <p:cNvSpPr/>
          <p:nvPr>
            <p:custDataLst>
              <p:tags r:id="rId9"/>
            </p:custDataLst>
          </p:nvPr>
        </p:nvSpPr>
        <p:spPr>
          <a:xfrm>
            <a:off x="3330834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2 </a:t>
            </a:r>
          </a:p>
        </p:txBody>
      </p:sp>
      <p:sp>
        <p:nvSpPr>
          <p:cNvPr id="114" name="Oval 113"/>
          <p:cNvSpPr/>
          <p:nvPr>
            <p:custDataLst>
              <p:tags r:id="rId10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28" name="Rounded Rectangle 127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29" name="Rounded Rectangle 128"/>
          <p:cNvSpPr/>
          <p:nvPr>
            <p:custDataLst>
              <p:tags r:id="rId12"/>
            </p:custDataLst>
          </p:nvPr>
        </p:nvSpPr>
        <p:spPr>
          <a:xfrm>
            <a:off x="3657600" y="20383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156</a:t>
            </a:r>
          </a:p>
        </p:txBody>
      </p:sp>
      <p:sp>
        <p:nvSpPr>
          <p:cNvPr id="138" name="Rounded Rectangle 137"/>
          <p:cNvSpPr/>
          <p:nvPr>
            <p:custDataLst>
              <p:tags r:id="rId13"/>
            </p:custDataLst>
          </p:nvPr>
        </p:nvSpPr>
        <p:spPr>
          <a:xfrm>
            <a:off x="2101416" y="2820408"/>
            <a:ext cx="796503" cy="248653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9" name="Rounded Rectangle 138"/>
          <p:cNvSpPr/>
          <p:nvPr>
            <p:custDataLst>
              <p:tags r:id="rId14"/>
            </p:custDataLst>
          </p:nvPr>
        </p:nvSpPr>
        <p:spPr>
          <a:xfrm>
            <a:off x="3859708" y="1901779"/>
            <a:ext cx="1825729" cy="7099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54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77258" y="2027721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56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31"/>
          <p:cNvGrpSpPr/>
          <p:nvPr>
            <p:custDataLst>
              <p:tags r:id="rId16"/>
            </p:custDataLst>
          </p:nvPr>
        </p:nvGrpSpPr>
        <p:grpSpPr>
          <a:xfrm>
            <a:off x="6196571" y="915075"/>
            <a:ext cx="2448808" cy="2124136"/>
            <a:chOff x="0" y="5126487"/>
            <a:chExt cx="3236278" cy="2081807"/>
          </a:xfrm>
        </p:grpSpPr>
        <p:sp>
          <p:nvSpPr>
            <p:cNvPr id="158" name="Rectangle 157"/>
            <p:cNvSpPr/>
            <p:nvPr>
              <p:custDataLst>
                <p:tags r:id="rId33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61" name="Rectangle 160"/>
            <p:cNvSpPr/>
            <p:nvPr>
              <p:custDataLst>
                <p:tags r:id="rId34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66" name="Rounded Rectangle 165"/>
          <p:cNvSpPr/>
          <p:nvPr/>
        </p:nvSpPr>
        <p:spPr>
          <a:xfrm>
            <a:off x="7626742" y="2603295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7" name="Rectangle 166"/>
          <p:cNvSpPr/>
          <p:nvPr>
            <p:custDataLst>
              <p:tags r:id="rId17"/>
            </p:custDataLst>
          </p:nvPr>
        </p:nvSpPr>
        <p:spPr>
          <a:xfrm>
            <a:off x="6443323" y="1936899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2 5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6591548" y="2583229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>
            <p:custDataLst>
              <p:tags r:id="rId18"/>
            </p:custDataLst>
          </p:nvPr>
        </p:nvSpPr>
        <p:spPr>
          <a:xfrm>
            <a:off x="6485048" y="258322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12 5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6" name="Rectangle 175"/>
          <p:cNvSpPr/>
          <p:nvPr>
            <p:custDataLst>
              <p:tags r:id="rId19"/>
            </p:custDataLst>
          </p:nvPr>
        </p:nvSpPr>
        <p:spPr>
          <a:xfrm>
            <a:off x="7591002" y="1936899"/>
            <a:ext cx="707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2 6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6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7651334" y="2583229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>
            <p:custDataLst>
              <p:tags r:id="rId20"/>
            </p:custDataLst>
          </p:nvPr>
        </p:nvSpPr>
        <p:spPr>
          <a:xfrm>
            <a:off x="7573025" y="258322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15 6</a:t>
            </a:r>
            <a:endParaRPr lang="en-US" b="1" dirty="0">
              <a:solidFill>
                <a:prstClr val="white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79" name="Oval 178"/>
          <p:cNvSpPr/>
          <p:nvPr>
            <p:custDataLst>
              <p:tags r:id="rId21"/>
            </p:custDataLst>
          </p:nvPr>
        </p:nvSpPr>
        <p:spPr>
          <a:xfrm>
            <a:off x="6642470" y="14646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0" name="Oval 179"/>
          <p:cNvSpPr/>
          <p:nvPr>
            <p:custDataLst>
              <p:tags r:id="rId22"/>
            </p:custDataLst>
          </p:nvPr>
        </p:nvSpPr>
        <p:spPr>
          <a:xfrm>
            <a:off x="7705046" y="14646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81" name="Group 180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82" name="Picture 181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83" name="Rectangle 182"/>
            <p:cNvSpPr/>
            <p:nvPr>
              <p:custDataLst>
                <p:tags r:id="rId24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4" name="Rectangle 183"/>
            <p:cNvSpPr/>
            <p:nvPr>
              <p:custDataLst>
                <p:tags r:id="rId25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5" name="Rectangle 184"/>
            <p:cNvSpPr/>
            <p:nvPr>
              <p:custDataLst>
                <p:tags r:id="rId26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6" name="Rectangle 185"/>
            <p:cNvSpPr/>
            <p:nvPr>
              <p:custDataLst>
                <p:tags r:id="rId27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7" name="Rectangle 186"/>
            <p:cNvSpPr/>
            <p:nvPr>
              <p:custDataLst>
                <p:tags r:id="rId28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8" name="Rectangle 187"/>
            <p:cNvSpPr/>
            <p:nvPr>
              <p:custDataLst>
                <p:tags r:id="rId29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9" name="Rectangle 188"/>
            <p:cNvSpPr/>
            <p:nvPr>
              <p:custDataLst>
                <p:tags r:id="rId30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0" name="Rectangle 189"/>
            <p:cNvSpPr/>
            <p:nvPr>
              <p:custDataLst>
                <p:tags r:id="rId31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1" name="Rectangle 190"/>
            <p:cNvSpPr/>
            <p:nvPr>
              <p:custDataLst>
                <p:tags r:id="rId32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370159" y="1556755"/>
            <a:ext cx="811441" cy="338554"/>
            <a:chOff x="3771431" y="305326"/>
            <a:chExt cx="811441" cy="311045"/>
          </a:xfrm>
        </p:grpSpPr>
        <p:sp>
          <p:nvSpPr>
            <p:cNvPr id="193" name="Rounded Rectangle 192"/>
            <p:cNvSpPr/>
            <p:nvPr/>
          </p:nvSpPr>
          <p:spPr>
            <a:xfrm>
              <a:off x="3818137" y="361095"/>
              <a:ext cx="68875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4" name="Rectangle 193"/>
            <p:cNvSpPr/>
            <p:nvPr>
              <p:custDataLst>
                <p:tags r:id="rId23"/>
              </p:custDataLst>
            </p:nvPr>
          </p:nvSpPr>
          <p:spPr>
            <a:xfrm>
              <a:off x="377143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</a:t>
              </a:r>
              <a:r>
                <a:rPr lang="en-US" sz="1600" b="1" dirty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</a:p>
          </p:txBody>
        </p:sp>
      </p:grpSp>
      <p:sp>
        <p:nvSpPr>
          <p:cNvPr id="195" name="Rounded Rectangle 194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197" name="Picture 3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54" y="1373193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TextBox 98"/>
              <p:cNvSpPr txBox="1"/>
              <p:nvPr/>
            </p:nvSpPr>
            <p:spPr>
              <a:xfrm>
                <a:off x="774700" y="4195618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sym typeface="Symbol"/>
                        </a:rPr>
                        <m:t>   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2.56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1.6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98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195618"/>
                <a:ext cx="1968500" cy="408958"/>
              </a:xfrm>
              <a:prstGeom prst="rect">
                <a:avLst/>
              </a:prstGeom>
              <a:blipFill rotWithShape="1">
                <a:blip r:embed="rId4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23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81" grpId="0"/>
      <p:bldP spid="82" grpId="0" animBg="1"/>
      <p:bldP spid="83" grpId="0" animBg="1"/>
      <p:bldP spid="83" grpId="1" animBg="1"/>
      <p:bldP spid="84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100" grpId="0" animBg="1"/>
      <p:bldP spid="101" grpId="0" animBg="1"/>
      <p:bldP spid="101" grpId="1" animBg="1"/>
      <p:bldP spid="104" grpId="0" animBg="1"/>
      <p:bldP spid="104" grpId="1" animBg="1"/>
      <p:bldP spid="105" grpId="0" animBg="1"/>
      <p:bldP spid="105" grpId="1" animBg="1"/>
      <p:bldP spid="106" grpId="0"/>
      <p:bldP spid="106" grpId="1"/>
      <p:bldP spid="107" grpId="0"/>
      <p:bldP spid="112" grpId="0" animBg="1"/>
      <p:bldP spid="112" grpId="1" animBg="1"/>
      <p:bldP spid="113" grpId="0" animBg="1"/>
      <p:bldP spid="113" grpId="1" animBg="1"/>
      <p:bldP spid="114" grpId="0" animBg="1"/>
      <p:bldP spid="115" grpId="0"/>
      <p:bldP spid="128" grpId="0" animBg="1"/>
      <p:bldP spid="128" grpId="1" animBg="1"/>
      <p:bldP spid="129" grpId="0" animBg="1"/>
      <p:bldP spid="129" grpId="1" animBg="1"/>
      <p:bldP spid="138" grpId="0" animBg="1"/>
      <p:bldP spid="139" grpId="0" animBg="1"/>
      <p:bldP spid="139" grpId="1" animBg="1"/>
      <p:bldP spid="155" grpId="0" animBg="1"/>
      <p:bldP spid="155" grpId="1" animBg="1"/>
      <p:bldP spid="166" grpId="0" animBg="1"/>
      <p:bldP spid="166" grpId="1" animBg="1"/>
      <p:bldP spid="167" grpId="0"/>
      <p:bldP spid="167" grpId="1"/>
      <p:bldP spid="175" grpId="0"/>
      <p:bldP spid="175" grpId="1"/>
      <p:bldP spid="176" grpId="0"/>
      <p:bldP spid="176" grpId="1"/>
      <p:bldP spid="178" grpId="0"/>
      <p:bldP spid="178" grpId="1"/>
      <p:bldP spid="179" grpId="0" animBg="1"/>
      <p:bldP spid="179" grpId="1" animBg="1"/>
      <p:bldP spid="180" grpId="0" animBg="1"/>
      <p:bldP spid="180" grpId="1" animBg="1"/>
      <p:bldP spid="195" grpId="0" animBg="1"/>
      <p:bldP spid="195" grpId="1" animBg="1"/>
      <p:bldP spid="196" grpId="0"/>
      <p:bldP spid="19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t="2441" r="2525" b="4093"/>
          <a:stretch/>
        </p:blipFill>
        <p:spPr bwMode="auto">
          <a:xfrm>
            <a:off x="-17486" y="-164525"/>
            <a:ext cx="9212286" cy="551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ounded Rectangle 78"/>
          <p:cNvSpPr/>
          <p:nvPr/>
        </p:nvSpPr>
        <p:spPr>
          <a:xfrm>
            <a:off x="911954" y="311197"/>
            <a:ext cx="5487465" cy="37417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9" y="325815"/>
            <a:ext cx="5450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square root of the following decimal numbers.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28858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 rot="5400000">
            <a:off x="714680" y="1256363"/>
            <a:ext cx="2747005" cy="2626969"/>
          </a:xfrm>
          <a:prstGeom prst="roundRect">
            <a:avLst>
              <a:gd name="adj" fmla="val 583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2089968" y="2747908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859485" y="1236425"/>
            <a:ext cx="1144865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7. 29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18" name="Elbow Connector 117"/>
          <p:cNvCxnSpPr/>
          <p:nvPr/>
        </p:nvCxnSpPr>
        <p:spPr>
          <a:xfrm rot="5400000">
            <a:off x="1524000" y="2059412"/>
            <a:ext cx="1737360" cy="1554480"/>
          </a:xfrm>
          <a:prstGeom prst="bentConnector3">
            <a:avLst>
              <a:gd name="adj1" fmla="val 205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934828" y="2712554"/>
            <a:ext cx="2246999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957688" y="3354676"/>
            <a:ext cx="2246999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2066379" y="2041903"/>
            <a:ext cx="8755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7.   29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191017" y="159988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.7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latin typeface="Bookman Old Style" panose="02050604050505020204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070100" y="271255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03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974478" y="2712554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188410" y="3018560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3  29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1674970" y="301856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2176908" y="3341367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2451100" y="270128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latin typeface="Bookman Old Style" pitchFamily="18" charset="0"/>
                <a:cs typeface="Arial" charset="0"/>
              </a:rPr>
              <a:t>29</a:t>
            </a:r>
            <a:endParaRPr lang="en-US" sz="1600" b="1" dirty="0">
              <a:solidFill>
                <a:schemeClr val="bg1"/>
              </a:solidFill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2651498" y="2343150"/>
            <a:ext cx="0" cy="316104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>
            <a:off x="1116180" y="4043847"/>
            <a:ext cx="1563520" cy="358094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36" name="Rounded Rectangle 135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ounded Rectangle 140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42" name="Rounded Rectangle 141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43" name="TextBox 142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TextBox 143"/>
          <p:cNvSpPr txBox="1"/>
          <p:nvPr>
            <p:custDataLst>
              <p:tags r:id="rId6"/>
            </p:custDataLst>
          </p:nvPr>
        </p:nvSpPr>
        <p:spPr>
          <a:xfrm>
            <a:off x="2067326" y="203958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7.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45" name="Group 144"/>
          <p:cNvGrpSpPr/>
          <p:nvPr>
            <p:custDataLst>
              <p:tags r:id="rId7"/>
            </p:custDataLst>
          </p:nvPr>
        </p:nvGrpSpPr>
        <p:grpSpPr>
          <a:xfrm>
            <a:off x="2015068" y="2043073"/>
            <a:ext cx="512944" cy="338554"/>
            <a:chOff x="3040432" y="-954230"/>
            <a:chExt cx="473695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46" name="Oval 145"/>
            <p:cNvSpPr/>
            <p:nvPr>
              <p:custDataLst>
                <p:tags r:id="rId35"/>
              </p:custDataLst>
            </p:nvPr>
          </p:nvSpPr>
          <p:spPr>
            <a:xfrm>
              <a:off x="3082913" y="-953176"/>
              <a:ext cx="305125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7" name="TextBox 146"/>
            <p:cNvSpPr txBox="1"/>
            <p:nvPr>
              <p:custDataLst>
                <p:tags r:id="rId36"/>
              </p:custDataLst>
            </p:nvPr>
          </p:nvSpPr>
          <p:spPr>
            <a:xfrm>
              <a:off x="3040432" y="-954230"/>
              <a:ext cx="473695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7.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4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79299" y="1744610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ounded Rectangle 148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50" name="Rounded Rectangle 149"/>
          <p:cNvSpPr/>
          <p:nvPr>
            <p:custDataLst>
              <p:tags r:id="rId9"/>
            </p:custDataLst>
          </p:nvPr>
        </p:nvSpPr>
        <p:spPr>
          <a:xfrm>
            <a:off x="3330834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4 </a:t>
            </a:r>
          </a:p>
        </p:txBody>
      </p:sp>
      <p:sp>
        <p:nvSpPr>
          <p:cNvPr id="151" name="Oval 150"/>
          <p:cNvSpPr/>
          <p:nvPr>
            <p:custDataLst>
              <p:tags r:id="rId10"/>
            </p:custDataLst>
          </p:nvPr>
        </p:nvSpPr>
        <p:spPr>
          <a:xfrm>
            <a:off x="1284428" y="277150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247864" y="272207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rgbClr val="FF0066"/>
              </a:solidFill>
              <a:latin typeface="Bookman Old Style" pitchFamily="18" charset="0"/>
            </a:endParaRPr>
          </a:p>
        </p:txBody>
      </p:sp>
      <p:sp>
        <p:nvSpPr>
          <p:cNvPr id="153" name="Rounded Rectangle 152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59" name="Rounded Rectangle 158"/>
          <p:cNvSpPr/>
          <p:nvPr>
            <p:custDataLst>
              <p:tags r:id="rId12"/>
            </p:custDataLst>
          </p:nvPr>
        </p:nvSpPr>
        <p:spPr>
          <a:xfrm>
            <a:off x="3657600" y="19621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329</a:t>
            </a:r>
          </a:p>
        </p:txBody>
      </p:sp>
      <p:sp>
        <p:nvSpPr>
          <p:cNvPr id="160" name="Rounded Rectangle 159"/>
          <p:cNvSpPr/>
          <p:nvPr>
            <p:custDataLst>
              <p:tags r:id="rId13"/>
            </p:custDataLst>
          </p:nvPr>
        </p:nvSpPr>
        <p:spPr>
          <a:xfrm>
            <a:off x="2093411" y="2756949"/>
            <a:ext cx="812513" cy="253651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2" name="Rounded Rectangle 161"/>
          <p:cNvSpPr/>
          <p:nvPr>
            <p:custDataLst>
              <p:tags r:id="rId14"/>
            </p:custDataLst>
          </p:nvPr>
        </p:nvSpPr>
        <p:spPr>
          <a:xfrm>
            <a:off x="3859708" y="1887366"/>
            <a:ext cx="1825729" cy="7387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63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1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48804" y="2030132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ounded Rectangle 163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65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roup 131"/>
          <p:cNvGrpSpPr/>
          <p:nvPr>
            <p:custDataLst>
              <p:tags r:id="rId16"/>
            </p:custDataLst>
          </p:nvPr>
        </p:nvGrpSpPr>
        <p:grpSpPr>
          <a:xfrm>
            <a:off x="6217263" y="915075"/>
            <a:ext cx="2448808" cy="2124136"/>
            <a:chOff x="0" y="5126487"/>
            <a:chExt cx="3236278" cy="2081807"/>
          </a:xfrm>
        </p:grpSpPr>
        <p:sp>
          <p:nvSpPr>
            <p:cNvPr id="169" name="Rectangle 168"/>
            <p:cNvSpPr/>
            <p:nvPr>
              <p:custDataLst>
                <p:tags r:id="rId33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70" name="Rectangle 169"/>
            <p:cNvSpPr/>
            <p:nvPr>
              <p:custDataLst>
                <p:tags r:id="rId34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71" name="Rounded Rectangle 170"/>
          <p:cNvSpPr/>
          <p:nvPr/>
        </p:nvSpPr>
        <p:spPr>
          <a:xfrm>
            <a:off x="7647434" y="2603295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2" name="Rectangle 171"/>
          <p:cNvSpPr/>
          <p:nvPr>
            <p:custDataLst>
              <p:tags r:id="rId17"/>
            </p:custDataLst>
          </p:nvPr>
        </p:nvSpPr>
        <p:spPr>
          <a:xfrm>
            <a:off x="6464015" y="1936899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6612240" y="2583229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>
            <p:custDataLst>
              <p:tags r:id="rId18"/>
            </p:custDataLst>
          </p:nvPr>
        </p:nvSpPr>
        <p:spPr>
          <a:xfrm>
            <a:off x="6505740" y="258322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27 6</a:t>
            </a:r>
          </a:p>
        </p:txBody>
      </p:sp>
      <p:sp>
        <p:nvSpPr>
          <p:cNvPr id="200" name="Rectangle 199"/>
          <p:cNvSpPr/>
          <p:nvPr>
            <p:custDataLst>
              <p:tags r:id="rId19"/>
            </p:custDataLst>
          </p:nvPr>
        </p:nvSpPr>
        <p:spPr>
          <a:xfrm>
            <a:off x="7611694" y="1936899"/>
            <a:ext cx="707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4 7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7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1" name="Straight Connector 200"/>
          <p:cNvCxnSpPr/>
          <p:nvPr/>
        </p:nvCxnSpPr>
        <p:spPr>
          <a:xfrm>
            <a:off x="7672026" y="2583229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>
            <p:custDataLst>
              <p:tags r:id="rId20"/>
            </p:custDataLst>
          </p:nvPr>
        </p:nvSpPr>
        <p:spPr>
          <a:xfrm>
            <a:off x="7593717" y="258322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32 9</a:t>
            </a:r>
          </a:p>
        </p:txBody>
      </p:sp>
      <p:sp>
        <p:nvSpPr>
          <p:cNvPr id="203" name="Oval 202"/>
          <p:cNvSpPr/>
          <p:nvPr>
            <p:custDataLst>
              <p:tags r:id="rId21"/>
            </p:custDataLst>
          </p:nvPr>
        </p:nvSpPr>
        <p:spPr>
          <a:xfrm>
            <a:off x="6663162" y="14646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4" name="Oval 203"/>
          <p:cNvSpPr/>
          <p:nvPr>
            <p:custDataLst>
              <p:tags r:id="rId22"/>
            </p:custDataLst>
          </p:nvPr>
        </p:nvSpPr>
        <p:spPr>
          <a:xfrm>
            <a:off x="7725738" y="14646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7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05" name="Group 204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206" name="Picture 205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207" name="Rectangle 206"/>
            <p:cNvSpPr/>
            <p:nvPr>
              <p:custDataLst>
                <p:tags r:id="rId24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8" name="Rectangle 207"/>
            <p:cNvSpPr/>
            <p:nvPr>
              <p:custDataLst>
                <p:tags r:id="rId25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9" name="Rectangle 208"/>
            <p:cNvSpPr/>
            <p:nvPr>
              <p:custDataLst>
                <p:tags r:id="rId26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0" name="Rectangle 209"/>
            <p:cNvSpPr/>
            <p:nvPr>
              <p:custDataLst>
                <p:tags r:id="rId27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1" name="Rectangle 210"/>
            <p:cNvSpPr/>
            <p:nvPr>
              <p:custDataLst>
                <p:tags r:id="rId28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2" name="Rectangle 211"/>
            <p:cNvSpPr/>
            <p:nvPr>
              <p:custDataLst>
                <p:tags r:id="rId29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3" name="Rectangle 212"/>
            <p:cNvSpPr/>
            <p:nvPr>
              <p:custDataLst>
                <p:tags r:id="rId30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4" name="Rectangle 213"/>
            <p:cNvSpPr/>
            <p:nvPr>
              <p:custDataLst>
                <p:tags r:id="rId31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5" name="Rectangle 214"/>
            <p:cNvSpPr/>
            <p:nvPr>
              <p:custDataLst>
                <p:tags r:id="rId32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4370159" y="1784466"/>
            <a:ext cx="811441" cy="338554"/>
            <a:chOff x="3771431" y="305326"/>
            <a:chExt cx="811441" cy="311045"/>
          </a:xfrm>
        </p:grpSpPr>
        <p:sp>
          <p:nvSpPr>
            <p:cNvPr id="217" name="Rounded Rectangle 216"/>
            <p:cNvSpPr/>
            <p:nvPr/>
          </p:nvSpPr>
          <p:spPr>
            <a:xfrm>
              <a:off x="3818137" y="361095"/>
              <a:ext cx="688750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8" name="Rectangle 217"/>
            <p:cNvSpPr/>
            <p:nvPr>
              <p:custDataLst>
                <p:tags r:id="rId23"/>
              </p:custDataLst>
            </p:nvPr>
          </p:nvSpPr>
          <p:spPr>
            <a:xfrm>
              <a:off x="3771431" y="305326"/>
              <a:ext cx="811441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19" name="Rounded Rectangle 218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21" name="Picture 3"/>
          <p:cNvPicPr>
            <a:picLocks noChangeAspect="1" noChangeArrowheads="1"/>
          </p:cNvPicPr>
          <p:nvPr/>
        </p:nvPicPr>
        <p:blipFill>
          <a:blip r:embed="rId45" cstate="print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87" y="1362202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98"/>
              <p:cNvSpPr txBox="1"/>
              <p:nvPr/>
            </p:nvSpPr>
            <p:spPr>
              <a:xfrm>
                <a:off x="774700" y="4012738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sym typeface="Symbol"/>
                        </a:rPr>
                        <m:t>  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7.29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2.7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22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0" y="4012738"/>
                <a:ext cx="1968500" cy="408958"/>
              </a:xfrm>
              <a:prstGeom prst="rect">
                <a:avLst/>
              </a:prstGeom>
              <a:blipFill rotWithShape="1">
                <a:blip r:embed="rId4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1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16" grpId="0" animBg="1"/>
      <p:bldP spid="116" grpId="1" animBg="1"/>
      <p:bldP spid="117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30" grpId="0"/>
      <p:bldP spid="131" grpId="0"/>
      <p:bldP spid="132" grpId="0"/>
      <p:bldP spid="133" grpId="0"/>
      <p:bldP spid="135" grpId="0" animBg="1"/>
      <p:bldP spid="136" grpId="0" animBg="1"/>
      <p:bldP spid="136" grpId="1" animBg="1"/>
      <p:bldP spid="141" grpId="0" animBg="1"/>
      <p:bldP spid="141" grpId="1" animBg="1"/>
      <p:bldP spid="142" grpId="0" animBg="1"/>
      <p:bldP spid="142" grpId="1" animBg="1"/>
      <p:bldP spid="143" grpId="0"/>
      <p:bldP spid="143" grpId="1"/>
      <p:bldP spid="144" grpId="0"/>
      <p:bldP spid="149" grpId="0" animBg="1"/>
      <p:bldP spid="149" grpId="1" animBg="1"/>
      <p:bldP spid="150" grpId="0" animBg="1"/>
      <p:bldP spid="150" grpId="1" animBg="1"/>
      <p:bldP spid="151" grpId="0" animBg="1"/>
      <p:bldP spid="152" grpId="0"/>
      <p:bldP spid="153" grpId="0" animBg="1"/>
      <p:bldP spid="153" grpId="1" animBg="1"/>
      <p:bldP spid="159" grpId="0" animBg="1"/>
      <p:bldP spid="159" grpId="1" animBg="1"/>
      <p:bldP spid="160" grpId="0" animBg="1"/>
      <p:bldP spid="162" grpId="0" animBg="1"/>
      <p:bldP spid="162" grpId="1" animBg="1"/>
      <p:bldP spid="164" grpId="0" animBg="1"/>
      <p:bldP spid="164" grpId="1" animBg="1"/>
      <p:bldP spid="171" grpId="0" animBg="1"/>
      <p:bldP spid="171" grpId="1" animBg="1"/>
      <p:bldP spid="172" grpId="0"/>
      <p:bldP spid="172" grpId="1"/>
      <p:bldP spid="199" grpId="0"/>
      <p:bldP spid="199" grpId="1"/>
      <p:bldP spid="200" grpId="0"/>
      <p:bldP spid="200" grpId="1"/>
      <p:bldP spid="202" grpId="0"/>
      <p:bldP spid="202" grpId="1"/>
      <p:bldP spid="203" grpId="0" animBg="1"/>
      <p:bldP spid="203" grpId="1" animBg="1"/>
      <p:bldP spid="204" grpId="0" animBg="1"/>
      <p:bldP spid="204" grpId="1" animBg="1"/>
      <p:bldP spid="219" grpId="0" animBg="1"/>
      <p:bldP spid="219" grpId="1" animBg="1"/>
      <p:bldP spid="220" grpId="0"/>
      <p:bldP spid="2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7"/>
            <a:ext cx="5487465" cy="37417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9" y="325815"/>
            <a:ext cx="5450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square root of the following decimal numbers.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28858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 rot="5400000">
            <a:off x="678137" y="1219652"/>
            <a:ext cx="2621770" cy="2575157"/>
          </a:xfrm>
          <a:prstGeom prst="roundRect">
            <a:avLst>
              <a:gd name="adj" fmla="val 619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41636" y="1226377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(iii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)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51.84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84" name="Elbow Connector 83"/>
          <p:cNvCxnSpPr/>
          <p:nvPr/>
        </p:nvCxnSpPr>
        <p:spPr>
          <a:xfrm rot="5400000">
            <a:off x="1523110" y="2123601"/>
            <a:ext cx="1725389" cy="1434048"/>
          </a:xfrm>
          <a:prstGeom prst="bentConnector3">
            <a:avLst>
              <a:gd name="adj1" fmla="val 536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48745" y="2773514"/>
            <a:ext cx="229216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71605" y="3387090"/>
            <a:ext cx="229216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066379" y="204190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51. 84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191017" y="159988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.2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49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382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188410" y="3087140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2  84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674970" y="308714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176908" y="3394710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84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2651498" y="2302545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1116180" y="3974459"/>
            <a:ext cx="1563520" cy="358094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Rounded Rectangle 99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04" name="Rounded Rectangle 103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05" name="TextBox 104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TextBox 105"/>
          <p:cNvSpPr txBox="1"/>
          <p:nvPr>
            <p:custDataLst>
              <p:tags r:id="rId6"/>
            </p:custDataLst>
          </p:nvPr>
        </p:nvSpPr>
        <p:spPr>
          <a:xfrm>
            <a:off x="2067326" y="203958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51.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07" name="Group 106"/>
          <p:cNvGrpSpPr/>
          <p:nvPr>
            <p:custDataLst>
              <p:tags r:id="rId7"/>
            </p:custDataLst>
          </p:nvPr>
        </p:nvGrpSpPr>
        <p:grpSpPr>
          <a:xfrm>
            <a:off x="2032864" y="2029452"/>
            <a:ext cx="562094" cy="338554"/>
            <a:chOff x="3082023" y="-969110"/>
            <a:chExt cx="519084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08" name="Oval 107"/>
            <p:cNvSpPr/>
            <p:nvPr>
              <p:custDataLst>
                <p:tags r:id="rId35"/>
              </p:custDataLst>
            </p:nvPr>
          </p:nvSpPr>
          <p:spPr>
            <a:xfrm>
              <a:off x="3134764" y="-953176"/>
              <a:ext cx="392970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9" name="TextBox 108"/>
            <p:cNvSpPr txBox="1"/>
            <p:nvPr>
              <p:custDataLst>
                <p:tags r:id="rId36"/>
              </p:custDataLst>
            </p:nvPr>
          </p:nvSpPr>
          <p:spPr>
            <a:xfrm>
              <a:off x="3082023" y="-969110"/>
              <a:ext cx="519084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51.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10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24931" y="1693889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ounded Rectangle 110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12" name="Rounded Rectangle 111"/>
          <p:cNvSpPr/>
          <p:nvPr>
            <p:custDataLst>
              <p:tags r:id="rId9"/>
            </p:custDataLst>
          </p:nvPr>
        </p:nvSpPr>
        <p:spPr>
          <a:xfrm>
            <a:off x="3330834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14 </a:t>
            </a:r>
          </a:p>
        </p:txBody>
      </p:sp>
      <p:sp>
        <p:nvSpPr>
          <p:cNvPr id="113" name="Oval 112"/>
          <p:cNvSpPr/>
          <p:nvPr>
            <p:custDataLst>
              <p:tags r:id="rId10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5" name="Rounded Rectangle 114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28" name="Rounded Rectangle 127"/>
          <p:cNvSpPr/>
          <p:nvPr>
            <p:custDataLst>
              <p:tags r:id="rId12"/>
            </p:custDataLst>
          </p:nvPr>
        </p:nvSpPr>
        <p:spPr>
          <a:xfrm>
            <a:off x="3657600" y="19621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284</a:t>
            </a:r>
          </a:p>
        </p:txBody>
      </p:sp>
      <p:sp>
        <p:nvSpPr>
          <p:cNvPr id="129" name="Rounded Rectangle 128"/>
          <p:cNvSpPr/>
          <p:nvPr>
            <p:custDataLst>
              <p:tags r:id="rId13"/>
            </p:custDataLst>
          </p:nvPr>
        </p:nvSpPr>
        <p:spPr>
          <a:xfrm>
            <a:off x="2124496" y="2826442"/>
            <a:ext cx="750343" cy="236584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8" name="Rounded Rectangle 137"/>
          <p:cNvSpPr/>
          <p:nvPr>
            <p:custDataLst>
              <p:tags r:id="rId14"/>
            </p:custDataLst>
          </p:nvPr>
        </p:nvSpPr>
        <p:spPr>
          <a:xfrm>
            <a:off x="3859708" y="1894644"/>
            <a:ext cx="1825729" cy="72419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39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57545" y="2027722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Rounded Rectangle 153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55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6" name="Group 131"/>
          <p:cNvGrpSpPr/>
          <p:nvPr>
            <p:custDataLst>
              <p:tags r:id="rId16"/>
            </p:custDataLst>
          </p:nvPr>
        </p:nvGrpSpPr>
        <p:grpSpPr>
          <a:xfrm>
            <a:off x="6175710" y="876369"/>
            <a:ext cx="2448808" cy="2124136"/>
            <a:chOff x="0" y="5126487"/>
            <a:chExt cx="3236278" cy="2081807"/>
          </a:xfrm>
        </p:grpSpPr>
        <p:sp>
          <p:nvSpPr>
            <p:cNvPr id="157" name="Rectangle 156"/>
            <p:cNvSpPr/>
            <p:nvPr>
              <p:custDataLst>
                <p:tags r:id="rId33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8" name="Rectangle 157"/>
            <p:cNvSpPr/>
            <p:nvPr>
              <p:custDataLst>
                <p:tags r:id="rId34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61" name="Rounded Rectangle 160"/>
          <p:cNvSpPr/>
          <p:nvPr/>
        </p:nvSpPr>
        <p:spPr>
          <a:xfrm>
            <a:off x="7605881" y="2564589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6" name="Rectangle 165"/>
          <p:cNvSpPr/>
          <p:nvPr>
            <p:custDataLst>
              <p:tags r:id="rId17"/>
            </p:custDataLst>
          </p:nvPr>
        </p:nvSpPr>
        <p:spPr>
          <a:xfrm>
            <a:off x="6405528" y="1898193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14 1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1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6570687" y="2544523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>
            <p:custDataLst>
              <p:tags r:id="rId18"/>
            </p:custDataLst>
          </p:nvPr>
        </p:nvSpPr>
        <p:spPr>
          <a:xfrm>
            <a:off x="6464187" y="2544523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14 1</a:t>
            </a:r>
          </a:p>
        </p:txBody>
      </p:sp>
      <p:sp>
        <p:nvSpPr>
          <p:cNvPr id="175" name="Rectangle 174"/>
          <p:cNvSpPr/>
          <p:nvPr>
            <p:custDataLst>
              <p:tags r:id="rId19"/>
            </p:custDataLst>
          </p:nvPr>
        </p:nvSpPr>
        <p:spPr>
          <a:xfrm>
            <a:off x="7493938" y="1898193"/>
            <a:ext cx="864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14 2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2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>
            <a:off x="7630473" y="2544523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/>
          <p:cNvSpPr/>
          <p:nvPr>
            <p:custDataLst>
              <p:tags r:id="rId20"/>
            </p:custDataLst>
          </p:nvPr>
        </p:nvSpPr>
        <p:spPr>
          <a:xfrm>
            <a:off x="7552164" y="2544523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28 4</a:t>
            </a:r>
          </a:p>
        </p:txBody>
      </p:sp>
      <p:sp>
        <p:nvSpPr>
          <p:cNvPr id="178" name="Oval 177"/>
          <p:cNvSpPr/>
          <p:nvPr>
            <p:custDataLst>
              <p:tags r:id="rId21"/>
            </p:custDataLst>
          </p:nvPr>
        </p:nvSpPr>
        <p:spPr>
          <a:xfrm>
            <a:off x="6621609" y="1425979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1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Oval 178"/>
          <p:cNvSpPr/>
          <p:nvPr>
            <p:custDataLst>
              <p:tags r:id="rId22"/>
            </p:custDataLst>
          </p:nvPr>
        </p:nvSpPr>
        <p:spPr>
          <a:xfrm>
            <a:off x="7684185" y="1425979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2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81" name="Picture 180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82" name="Rectangle 181"/>
            <p:cNvSpPr/>
            <p:nvPr>
              <p:custDataLst>
                <p:tags r:id="rId24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3" name="Rectangle 182"/>
            <p:cNvSpPr/>
            <p:nvPr>
              <p:custDataLst>
                <p:tags r:id="rId25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4" name="Rectangle 183"/>
            <p:cNvSpPr/>
            <p:nvPr>
              <p:custDataLst>
                <p:tags r:id="rId26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5" name="Rectangle 184"/>
            <p:cNvSpPr/>
            <p:nvPr>
              <p:custDataLst>
                <p:tags r:id="rId27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6" name="Rectangle 185"/>
            <p:cNvSpPr/>
            <p:nvPr>
              <p:custDataLst>
                <p:tags r:id="rId28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7" name="Rectangle 186"/>
            <p:cNvSpPr/>
            <p:nvPr>
              <p:custDataLst>
                <p:tags r:id="rId29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8" name="Rectangle 187"/>
            <p:cNvSpPr/>
            <p:nvPr>
              <p:custDataLst>
                <p:tags r:id="rId30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9" name="Rectangle 188"/>
            <p:cNvSpPr/>
            <p:nvPr>
              <p:custDataLst>
                <p:tags r:id="rId31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0" name="Rectangle 189"/>
            <p:cNvSpPr/>
            <p:nvPr>
              <p:custDataLst>
                <p:tags r:id="rId32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4317999" y="2783530"/>
            <a:ext cx="947695" cy="338554"/>
            <a:chOff x="3771431" y="305326"/>
            <a:chExt cx="947695" cy="311045"/>
          </a:xfrm>
        </p:grpSpPr>
        <p:sp>
          <p:nvSpPr>
            <p:cNvPr id="192" name="Rounded Rectangle 191"/>
            <p:cNvSpPr/>
            <p:nvPr/>
          </p:nvSpPr>
          <p:spPr>
            <a:xfrm>
              <a:off x="3818136" y="361095"/>
              <a:ext cx="862599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3" name="Rectangle 192"/>
            <p:cNvSpPr/>
            <p:nvPr>
              <p:custDataLst>
                <p:tags r:id="rId23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94" name="Rounded Rectangle 193"/>
          <p:cNvSpPr/>
          <p:nvPr/>
        </p:nvSpPr>
        <p:spPr>
          <a:xfrm rot="5400000">
            <a:off x="1087637" y="2059024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7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196" name="Picture 3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505" y="1339400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98"/>
              <p:cNvSpPr txBox="1"/>
              <p:nvPr/>
            </p:nvSpPr>
            <p:spPr>
              <a:xfrm>
                <a:off x="800101" y="3943350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51.84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7.2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97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1" y="3943350"/>
                <a:ext cx="1968500" cy="408958"/>
              </a:xfrm>
              <a:prstGeom prst="rect">
                <a:avLst/>
              </a:prstGeom>
              <a:blipFill rotWithShape="1">
                <a:blip r:embed="rId47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3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2" grpId="0" animBg="1"/>
      <p:bldP spid="82" grpId="1" animBg="1"/>
      <p:bldP spid="83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9" grpId="0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/>
      <p:bldP spid="105" grpId="1"/>
      <p:bldP spid="106" grpId="0"/>
      <p:bldP spid="111" grpId="0" animBg="1"/>
      <p:bldP spid="111" grpId="1" animBg="1"/>
      <p:bldP spid="112" grpId="0" animBg="1"/>
      <p:bldP spid="112" grpId="1" animBg="1"/>
      <p:bldP spid="113" grpId="0" animBg="1"/>
      <p:bldP spid="114" grpId="0"/>
      <p:bldP spid="115" grpId="0" animBg="1"/>
      <p:bldP spid="115" grpId="1" animBg="1"/>
      <p:bldP spid="128" grpId="0" animBg="1"/>
      <p:bldP spid="128" grpId="1" animBg="1"/>
      <p:bldP spid="129" grpId="0" animBg="1"/>
      <p:bldP spid="138" grpId="0" animBg="1"/>
      <p:bldP spid="138" grpId="1" animBg="1"/>
      <p:bldP spid="154" grpId="0" animBg="1"/>
      <p:bldP spid="154" grpId="1" animBg="1"/>
      <p:bldP spid="161" grpId="0" animBg="1"/>
      <p:bldP spid="161" grpId="1" animBg="1"/>
      <p:bldP spid="166" grpId="0"/>
      <p:bldP spid="166" grpId="1"/>
      <p:bldP spid="174" grpId="0"/>
      <p:bldP spid="174" grpId="1"/>
      <p:bldP spid="175" grpId="0"/>
      <p:bldP spid="175" grpId="1"/>
      <p:bldP spid="177" grpId="0"/>
      <p:bldP spid="177" grpId="1"/>
      <p:bldP spid="178" grpId="0" animBg="1"/>
      <p:bldP spid="178" grpId="1" animBg="1"/>
      <p:bldP spid="179" grpId="0" animBg="1"/>
      <p:bldP spid="179" grpId="1" animBg="1"/>
      <p:bldP spid="194" grpId="0" animBg="1"/>
      <p:bldP spid="194" grpId="1" animBg="1"/>
      <p:bldP spid="195" grpId="0"/>
      <p:bldP spid="19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7"/>
            <a:ext cx="5487465" cy="37417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9" y="325815"/>
            <a:ext cx="5450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square root of the following decimal numbers.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28858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 rot="5400000">
            <a:off x="686730" y="1223047"/>
            <a:ext cx="2670805" cy="2617402"/>
          </a:xfrm>
          <a:prstGeom prst="roundRect">
            <a:avLst>
              <a:gd name="adj" fmla="val 5319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01444" y="1236425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(iv)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42.25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18" name="Elbow Connector 117"/>
          <p:cNvCxnSpPr/>
          <p:nvPr/>
        </p:nvCxnSpPr>
        <p:spPr>
          <a:xfrm rot="5400000">
            <a:off x="1497666" y="2181365"/>
            <a:ext cx="1795942" cy="1499434"/>
          </a:xfrm>
          <a:prstGeom prst="bentConnector3">
            <a:avLst>
              <a:gd name="adj1" fmla="val -702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853189" y="2773514"/>
            <a:ext cx="229216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876049" y="3437076"/>
            <a:ext cx="2292164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2066379" y="204190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42. 25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2191017" y="159988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.5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8382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12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2188410" y="3110000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6  25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1674970" y="311000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2176908" y="3423767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2651498" y="2302545"/>
            <a:ext cx="0" cy="46280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>
            <a:off x="1116180" y="4126247"/>
            <a:ext cx="1563520" cy="358094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36" name="Rounded Rectangle 135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ounded Rectangle 140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42" name="Rounded Rectangle 141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43" name="TextBox 142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44" name="TextBox 143"/>
          <p:cNvSpPr txBox="1"/>
          <p:nvPr>
            <p:custDataLst>
              <p:tags r:id="rId6"/>
            </p:custDataLst>
          </p:nvPr>
        </p:nvSpPr>
        <p:spPr>
          <a:xfrm>
            <a:off x="2063179" y="204905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42.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45" name="Group 144"/>
          <p:cNvGrpSpPr/>
          <p:nvPr>
            <p:custDataLst>
              <p:tags r:id="rId7"/>
            </p:custDataLst>
          </p:nvPr>
        </p:nvGrpSpPr>
        <p:grpSpPr>
          <a:xfrm>
            <a:off x="2037983" y="2033110"/>
            <a:ext cx="578218" cy="338554"/>
            <a:chOff x="3009156" y="-954230"/>
            <a:chExt cx="533974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46" name="Oval 145"/>
            <p:cNvSpPr/>
            <p:nvPr>
              <p:custDataLst>
                <p:tags r:id="rId35"/>
              </p:custDataLst>
            </p:nvPr>
          </p:nvSpPr>
          <p:spPr>
            <a:xfrm>
              <a:off x="3082151" y="-938296"/>
              <a:ext cx="369202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47" name="TextBox 146"/>
            <p:cNvSpPr txBox="1"/>
            <p:nvPr>
              <p:custDataLst>
                <p:tags r:id="rId36"/>
              </p:custDataLst>
            </p:nvPr>
          </p:nvSpPr>
          <p:spPr>
            <a:xfrm>
              <a:off x="3009156" y="-954230"/>
              <a:ext cx="533974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42.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48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997443" y="1706895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ounded Rectangle 148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50" name="Rounded Rectangle 149"/>
          <p:cNvSpPr/>
          <p:nvPr>
            <p:custDataLst>
              <p:tags r:id="rId9"/>
            </p:custDataLst>
          </p:nvPr>
        </p:nvSpPr>
        <p:spPr>
          <a:xfrm>
            <a:off x="3330834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12 </a:t>
            </a:r>
          </a:p>
        </p:txBody>
      </p:sp>
      <p:sp>
        <p:nvSpPr>
          <p:cNvPr id="151" name="Oval 150"/>
          <p:cNvSpPr/>
          <p:nvPr>
            <p:custDataLst>
              <p:tags r:id="rId10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53" name="Rounded Rectangle 152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59" name="Rounded Rectangle 158"/>
          <p:cNvSpPr/>
          <p:nvPr>
            <p:custDataLst>
              <p:tags r:id="rId12"/>
            </p:custDataLst>
          </p:nvPr>
        </p:nvSpPr>
        <p:spPr>
          <a:xfrm>
            <a:off x="3657600" y="1962150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625</a:t>
            </a:r>
          </a:p>
        </p:txBody>
      </p:sp>
      <p:sp>
        <p:nvSpPr>
          <p:cNvPr id="160" name="Rounded Rectangle 159"/>
          <p:cNvSpPr/>
          <p:nvPr>
            <p:custDataLst>
              <p:tags r:id="rId13"/>
            </p:custDataLst>
          </p:nvPr>
        </p:nvSpPr>
        <p:spPr>
          <a:xfrm>
            <a:off x="2093158" y="2811549"/>
            <a:ext cx="820638" cy="25875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62" name="Rounded Rectangle 161"/>
          <p:cNvSpPr/>
          <p:nvPr>
            <p:custDataLst>
              <p:tags r:id="rId14"/>
            </p:custDataLst>
          </p:nvPr>
        </p:nvSpPr>
        <p:spPr>
          <a:xfrm>
            <a:off x="3929557" y="1905293"/>
            <a:ext cx="1686030" cy="702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63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62664" y="1990152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ounded Rectangle 163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65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roup 131"/>
          <p:cNvGrpSpPr/>
          <p:nvPr>
            <p:custDataLst>
              <p:tags r:id="rId16"/>
            </p:custDataLst>
          </p:nvPr>
        </p:nvGrpSpPr>
        <p:grpSpPr>
          <a:xfrm>
            <a:off x="6208969" y="915075"/>
            <a:ext cx="2448808" cy="2124136"/>
            <a:chOff x="0" y="5126487"/>
            <a:chExt cx="3236278" cy="2081807"/>
          </a:xfrm>
        </p:grpSpPr>
        <p:sp>
          <p:nvSpPr>
            <p:cNvPr id="169" name="Rectangle 168"/>
            <p:cNvSpPr/>
            <p:nvPr>
              <p:custDataLst>
                <p:tags r:id="rId33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70" name="Rectangle 169"/>
            <p:cNvSpPr/>
            <p:nvPr>
              <p:custDataLst>
                <p:tags r:id="rId34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71" name="Rounded Rectangle 170"/>
          <p:cNvSpPr/>
          <p:nvPr/>
        </p:nvSpPr>
        <p:spPr>
          <a:xfrm>
            <a:off x="7639140" y="2603295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2" name="Rectangle 171"/>
          <p:cNvSpPr/>
          <p:nvPr>
            <p:custDataLst>
              <p:tags r:id="rId17"/>
            </p:custDataLst>
          </p:nvPr>
        </p:nvSpPr>
        <p:spPr>
          <a:xfrm>
            <a:off x="6438787" y="1936899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12 4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4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6603946" y="2583229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>
            <p:custDataLst>
              <p:tags r:id="rId18"/>
            </p:custDataLst>
          </p:nvPr>
        </p:nvSpPr>
        <p:spPr>
          <a:xfrm>
            <a:off x="6497446" y="258322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49 6</a:t>
            </a:r>
          </a:p>
        </p:txBody>
      </p:sp>
      <p:sp>
        <p:nvSpPr>
          <p:cNvPr id="199" name="Rectangle 198"/>
          <p:cNvSpPr/>
          <p:nvPr>
            <p:custDataLst>
              <p:tags r:id="rId19"/>
            </p:custDataLst>
          </p:nvPr>
        </p:nvSpPr>
        <p:spPr>
          <a:xfrm>
            <a:off x="7527197" y="1936899"/>
            <a:ext cx="864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12 5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5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200" name="Straight Connector 199"/>
          <p:cNvCxnSpPr/>
          <p:nvPr/>
        </p:nvCxnSpPr>
        <p:spPr>
          <a:xfrm>
            <a:off x="7663732" y="2583229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>
            <p:custDataLst>
              <p:tags r:id="rId20"/>
            </p:custDataLst>
          </p:nvPr>
        </p:nvSpPr>
        <p:spPr>
          <a:xfrm>
            <a:off x="7585423" y="258322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62 5</a:t>
            </a:r>
          </a:p>
        </p:txBody>
      </p:sp>
      <p:sp>
        <p:nvSpPr>
          <p:cNvPr id="202" name="Oval 201"/>
          <p:cNvSpPr/>
          <p:nvPr>
            <p:custDataLst>
              <p:tags r:id="rId21"/>
            </p:custDataLst>
          </p:nvPr>
        </p:nvSpPr>
        <p:spPr>
          <a:xfrm>
            <a:off x="6654868" y="14646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203" name="Oval 202"/>
          <p:cNvSpPr/>
          <p:nvPr>
            <p:custDataLst>
              <p:tags r:id="rId22"/>
            </p:custDataLst>
          </p:nvPr>
        </p:nvSpPr>
        <p:spPr>
          <a:xfrm>
            <a:off x="7717444" y="1464685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5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205" name="Picture 204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206" name="Rectangle 205"/>
            <p:cNvSpPr/>
            <p:nvPr>
              <p:custDataLst>
                <p:tags r:id="rId24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7" name="Rectangle 206"/>
            <p:cNvSpPr/>
            <p:nvPr>
              <p:custDataLst>
                <p:tags r:id="rId25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8" name="Rectangle 207"/>
            <p:cNvSpPr/>
            <p:nvPr>
              <p:custDataLst>
                <p:tags r:id="rId26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09" name="Rectangle 208"/>
            <p:cNvSpPr/>
            <p:nvPr>
              <p:custDataLst>
                <p:tags r:id="rId27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0" name="Rectangle 209"/>
            <p:cNvSpPr/>
            <p:nvPr>
              <p:custDataLst>
                <p:tags r:id="rId28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1" name="Rectangle 210"/>
            <p:cNvSpPr/>
            <p:nvPr>
              <p:custDataLst>
                <p:tags r:id="rId29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2" name="Rectangle 211"/>
            <p:cNvSpPr/>
            <p:nvPr>
              <p:custDataLst>
                <p:tags r:id="rId30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3" name="Rectangle 212"/>
            <p:cNvSpPr/>
            <p:nvPr>
              <p:custDataLst>
                <p:tags r:id="rId31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214" name="Rectangle 213"/>
            <p:cNvSpPr/>
            <p:nvPr>
              <p:custDataLst>
                <p:tags r:id="rId32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4351867" y="2580217"/>
            <a:ext cx="947695" cy="338554"/>
            <a:chOff x="3771431" y="305326"/>
            <a:chExt cx="947695" cy="311045"/>
          </a:xfrm>
        </p:grpSpPr>
        <p:sp>
          <p:nvSpPr>
            <p:cNvPr id="216" name="Rounded Rectangle 215"/>
            <p:cNvSpPr/>
            <p:nvPr/>
          </p:nvSpPr>
          <p:spPr>
            <a:xfrm>
              <a:off x="3818136" y="361095"/>
              <a:ext cx="862599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7" name="Rectangle 216"/>
            <p:cNvSpPr/>
            <p:nvPr>
              <p:custDataLst>
                <p:tags r:id="rId23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218" name="Rounded Rectangle 217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220" name="Picture 3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78" y="1378106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98"/>
              <p:cNvSpPr txBox="1"/>
              <p:nvPr/>
            </p:nvSpPr>
            <p:spPr>
              <a:xfrm>
                <a:off x="800101" y="4095138"/>
                <a:ext cx="1968500" cy="408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42.25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6.5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221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1" y="4095138"/>
                <a:ext cx="1968500" cy="408958"/>
              </a:xfrm>
              <a:prstGeom prst="rect">
                <a:avLst/>
              </a:prstGeom>
              <a:blipFill rotWithShape="1">
                <a:blip r:embed="rId47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454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16" grpId="0" animBg="1"/>
      <p:bldP spid="116" grpId="1" animBg="1"/>
      <p:bldP spid="117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30" grpId="0"/>
      <p:bldP spid="131" grpId="0"/>
      <p:bldP spid="132" grpId="0"/>
      <p:bldP spid="133" grpId="0"/>
      <p:bldP spid="135" grpId="0" animBg="1"/>
      <p:bldP spid="136" grpId="0" animBg="1"/>
      <p:bldP spid="136" grpId="1" animBg="1"/>
      <p:bldP spid="141" grpId="0" animBg="1"/>
      <p:bldP spid="141" grpId="1" animBg="1"/>
      <p:bldP spid="142" grpId="0" animBg="1"/>
      <p:bldP spid="142" grpId="1" animBg="1"/>
      <p:bldP spid="143" grpId="0"/>
      <p:bldP spid="143" grpId="1"/>
      <p:bldP spid="144" grpId="0"/>
      <p:bldP spid="149" grpId="0" animBg="1"/>
      <p:bldP spid="149" grpId="1" animBg="1"/>
      <p:bldP spid="150" grpId="0" animBg="1"/>
      <p:bldP spid="150" grpId="1" animBg="1"/>
      <p:bldP spid="151" grpId="0" animBg="1"/>
      <p:bldP spid="152" grpId="0"/>
      <p:bldP spid="153" grpId="0" animBg="1"/>
      <p:bldP spid="153" grpId="1" animBg="1"/>
      <p:bldP spid="159" grpId="0" animBg="1"/>
      <p:bldP spid="159" grpId="1" animBg="1"/>
      <p:bldP spid="160" grpId="0" animBg="1"/>
      <p:bldP spid="162" grpId="0" animBg="1"/>
      <p:bldP spid="162" grpId="1" animBg="1"/>
      <p:bldP spid="164" grpId="0" animBg="1"/>
      <p:bldP spid="164" grpId="1" animBg="1"/>
      <p:bldP spid="171" grpId="0" animBg="1"/>
      <p:bldP spid="171" grpId="1" animBg="1"/>
      <p:bldP spid="172" grpId="0"/>
      <p:bldP spid="172" grpId="1"/>
      <p:bldP spid="198" grpId="0"/>
      <p:bldP spid="198" grpId="1"/>
      <p:bldP spid="199" grpId="0"/>
      <p:bldP spid="199" grpId="1"/>
      <p:bldP spid="201" grpId="0"/>
      <p:bldP spid="201" grpId="1"/>
      <p:bldP spid="202" grpId="0" animBg="1"/>
      <p:bldP spid="202" grpId="1" animBg="1"/>
      <p:bldP spid="203" grpId="0" animBg="1"/>
      <p:bldP spid="203" grpId="1" animBg="1"/>
      <p:bldP spid="218" grpId="0" animBg="1"/>
      <p:bldP spid="218" grpId="1" animBg="1"/>
      <p:bldP spid="219" grpId="0"/>
      <p:bldP spid="2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/>
          <p:cNvSpPr/>
          <p:nvPr/>
        </p:nvSpPr>
        <p:spPr>
          <a:xfrm>
            <a:off x="911954" y="311197"/>
            <a:ext cx="5487465" cy="374176"/>
          </a:xfrm>
          <a:prstGeom prst="roundRect">
            <a:avLst/>
          </a:prstGeom>
          <a:solidFill>
            <a:srgbClr val="D60093">
              <a:alpha val="64706"/>
            </a:srgbClr>
          </a:solidFill>
          <a:ln w="127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itchFamily="18" charset="0"/>
            </a:endParaRPr>
          </a:p>
        </p:txBody>
      </p:sp>
      <p:sp>
        <p:nvSpPr>
          <p:cNvPr id="80" name="Rectangle 79"/>
          <p:cNvSpPr/>
          <p:nvPr>
            <p:custDataLst>
              <p:tags r:id="rId1"/>
            </p:custDataLst>
          </p:nvPr>
        </p:nvSpPr>
        <p:spPr>
          <a:xfrm>
            <a:off x="949089" y="325815"/>
            <a:ext cx="5450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568325" algn="l"/>
              </a:tabLs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Arial" charset="0"/>
              </a:rPr>
              <a:t>Find the square root of the following decimal numbers.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18509" y="288580"/>
            <a:ext cx="725927" cy="373702"/>
          </a:xfrm>
          <a:prstGeom prst="roundRect">
            <a:avLst/>
          </a:prstGeom>
          <a:noFill/>
          <a:ln w="12700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itchFamily="18" charset="0"/>
              </a:rPr>
              <a:t>Q.</a:t>
            </a:r>
            <a:endParaRPr lang="en-US" sz="3600" b="1" dirty="0">
              <a:solidFill>
                <a:srgbClr val="FFFF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Book Antiqua" pitchFamily="18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 rot="5400000">
            <a:off x="678981" y="1215300"/>
            <a:ext cx="2670808" cy="2632898"/>
          </a:xfrm>
          <a:prstGeom prst="roundRect">
            <a:avLst>
              <a:gd name="adj" fmla="val 6191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089968" y="2808868"/>
            <a:ext cx="823571" cy="267845"/>
          </a:xfrm>
          <a:prstGeom prst="roundRect">
            <a:avLst/>
          </a:prstGeom>
          <a:solidFill>
            <a:srgbClr val="CC00CC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01444" y="1236425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406400" algn="l"/>
              </a:tabLs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(v)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	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31.36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84" name="Elbow Connector 83"/>
          <p:cNvCxnSpPr/>
          <p:nvPr/>
        </p:nvCxnSpPr>
        <p:spPr>
          <a:xfrm rot="5400000">
            <a:off x="1526505" y="2083326"/>
            <a:ext cx="1759606" cy="1503246"/>
          </a:xfrm>
          <a:prstGeom prst="bentConnector3">
            <a:avLst>
              <a:gd name="adj1" fmla="val 343"/>
            </a:avLst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89510" y="2743034"/>
            <a:ext cx="238523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12370" y="3420716"/>
            <a:ext cx="2385235" cy="1588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066379" y="2041903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31. 36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191017" y="1599883"/>
            <a:ext cx="3914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.6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062080" y="159988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923784" y="2382490"/>
            <a:ext cx="679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  <a:cs typeface="Arial" charset="0"/>
              </a:rPr>
              <a:t>25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674970" y="238249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0701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38200" y="2773514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10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188410" y="3069360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6  36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674970" y="3069360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–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176908" y="3427727"/>
            <a:ext cx="7344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0  00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451100" y="2762247"/>
            <a:ext cx="457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36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  <a:cs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2651498" y="2331383"/>
            <a:ext cx="0" cy="364491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1116180" y="4226727"/>
            <a:ext cx="1563520" cy="358094"/>
          </a:xfrm>
          <a:prstGeom prst="roundRect">
            <a:avLst/>
          </a:prstGeom>
          <a:solidFill>
            <a:srgbClr val="99FF33">
              <a:alpha val="44000"/>
            </a:srgbClr>
          </a:solidFill>
          <a:ln w="12700">
            <a:solidFill>
              <a:schemeClr val="bg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Book Antiqua" panose="02040602050305030304" pitchFamily="18" charset="0"/>
              <a:ea typeface="Cambria Math" panose="02040503050406030204" pitchFamily="18" charset="0"/>
            </a:endParaRPr>
          </a:p>
        </p:txBody>
      </p:sp>
      <p:sp>
        <p:nvSpPr>
          <p:cNvPr id="100" name="Rounded Rectangle 99"/>
          <p:cNvSpPr/>
          <p:nvPr>
            <p:custDataLst>
              <p:tags r:id="rId2"/>
            </p:custDataLst>
          </p:nvPr>
        </p:nvSpPr>
        <p:spPr>
          <a:xfrm>
            <a:off x="3401669" y="1960203"/>
            <a:ext cx="2347330" cy="7428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Make a set of two digit from right to left.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146300" y="2074066"/>
            <a:ext cx="252296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577281" y="2073584"/>
            <a:ext cx="254819" cy="1588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/>
          <p:cNvSpPr/>
          <p:nvPr>
            <p:custDataLst>
              <p:tags r:id="rId3"/>
            </p:custDataLst>
          </p:nvPr>
        </p:nvSpPr>
        <p:spPr>
          <a:xfrm>
            <a:off x="3598208" y="2051540"/>
            <a:ext cx="1986063" cy="51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While solving by division method</a:t>
            </a:r>
          </a:p>
        </p:txBody>
      </p:sp>
      <p:sp>
        <p:nvSpPr>
          <p:cNvPr id="104" name="Rounded Rectangle 103"/>
          <p:cNvSpPr/>
          <p:nvPr>
            <p:custDataLst>
              <p:tags r:id="rId4"/>
            </p:custDataLst>
          </p:nvPr>
        </p:nvSpPr>
        <p:spPr>
          <a:xfrm>
            <a:off x="3529427" y="1926441"/>
            <a:ext cx="3112673" cy="6821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Find a square  of a number less than or equal to </a:t>
            </a:r>
            <a:r>
              <a:rPr lang="en-US" sz="1600" b="1" dirty="0" err="1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to</a:t>
            </a:r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first set</a:t>
            </a:r>
          </a:p>
        </p:txBody>
      </p:sp>
      <p:sp>
        <p:nvSpPr>
          <p:cNvPr id="105" name="TextBox 104"/>
          <p:cNvSpPr txBox="1"/>
          <p:nvPr>
            <p:custDataLst>
              <p:tags r:id="rId5"/>
            </p:custDataLst>
          </p:nvPr>
        </p:nvSpPr>
        <p:spPr>
          <a:xfrm>
            <a:off x="4573503" y="2340444"/>
            <a:ext cx="113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  <a:latin typeface="Bookman Old Style" panose="02050604050505020204" pitchFamily="18" charset="0"/>
              </a:rPr>
              <a:t>first </a:t>
            </a:r>
            <a:r>
              <a:rPr lang="en-US" sz="1600" b="1" dirty="0" smtClean="0">
                <a:solidFill>
                  <a:srgbClr val="FFFF00"/>
                </a:solidFill>
                <a:latin typeface="Bookman Old Style" panose="02050604050505020204" pitchFamily="18" charset="0"/>
              </a:rPr>
              <a:t>set</a:t>
            </a:r>
            <a:endParaRPr lang="en-US" sz="1600" b="1" dirty="0">
              <a:solidFill>
                <a:srgbClr val="FFFF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06" name="TextBox 105"/>
          <p:cNvSpPr txBox="1"/>
          <p:nvPr>
            <p:custDataLst>
              <p:tags r:id="rId6"/>
            </p:custDataLst>
          </p:nvPr>
        </p:nvSpPr>
        <p:spPr>
          <a:xfrm>
            <a:off x="2067326" y="2039580"/>
            <a:ext cx="5301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>
                    <a:lumMod val="75000"/>
                  </a:srgbClr>
                </a:solidFill>
                <a:latin typeface="Bookman Old Style" pitchFamily="18" charset="0"/>
                <a:cs typeface="Arial" charset="0"/>
              </a:rPr>
              <a:t>31.</a:t>
            </a:r>
            <a:endParaRPr lang="en-US" sz="1600" b="1" dirty="0">
              <a:solidFill>
                <a:srgbClr val="F79646">
                  <a:lumMod val="75000"/>
                </a:srgbClr>
              </a:solidFill>
              <a:latin typeface="Bookman Old Style" pitchFamily="18" charset="0"/>
            </a:endParaRPr>
          </a:p>
        </p:txBody>
      </p:sp>
      <p:grpSp>
        <p:nvGrpSpPr>
          <p:cNvPr id="107" name="Group 106"/>
          <p:cNvGrpSpPr/>
          <p:nvPr>
            <p:custDataLst>
              <p:tags r:id="rId7"/>
            </p:custDataLst>
          </p:nvPr>
        </p:nvGrpSpPr>
        <p:grpSpPr>
          <a:xfrm>
            <a:off x="2006600" y="2063862"/>
            <a:ext cx="616296" cy="338554"/>
            <a:chOff x="3009156" y="-954230"/>
            <a:chExt cx="569139" cy="297473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108" name="Oval 107"/>
            <p:cNvSpPr/>
            <p:nvPr>
              <p:custDataLst>
                <p:tags r:id="rId35"/>
              </p:custDataLst>
            </p:nvPr>
          </p:nvSpPr>
          <p:spPr>
            <a:xfrm>
              <a:off x="3085773" y="-945736"/>
              <a:ext cx="369970" cy="268052"/>
            </a:xfrm>
            <a:prstGeom prst="ellipse">
              <a:avLst/>
            </a:prstGeom>
            <a:solidFill>
              <a:srgbClr val="C30F9C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09" name="TextBox 108"/>
            <p:cNvSpPr txBox="1"/>
            <p:nvPr>
              <p:custDataLst>
                <p:tags r:id="rId36"/>
              </p:custDataLst>
            </p:nvPr>
          </p:nvSpPr>
          <p:spPr>
            <a:xfrm>
              <a:off x="3009156" y="-954230"/>
              <a:ext cx="569139" cy="297473"/>
            </a:xfrm>
            <a:prstGeom prst="rect">
              <a:avLst/>
            </a:prstGeom>
            <a:noFill/>
            <a:ln>
              <a:noFill/>
            </a:ln>
            <a:effectLst/>
            <a:sp3d>
              <a:bevelT w="139700" h="1397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00"/>
                  </a:solidFill>
                  <a:latin typeface="Bookman Old Style" pitchFamily="18" charset="0"/>
                  <a:cs typeface="Arial" charset="0"/>
                </a:rPr>
                <a:t>31.</a:t>
              </a:r>
              <a:endParaRPr lang="en-US" sz="1600" b="1" dirty="0">
                <a:solidFill>
                  <a:srgbClr val="FFFF00"/>
                </a:solidFill>
                <a:latin typeface="Bookman Old Style" pitchFamily="18" charset="0"/>
              </a:endParaRPr>
            </a:p>
          </p:txBody>
        </p:sp>
      </p:grpSp>
      <p:pic>
        <p:nvPicPr>
          <p:cNvPr id="110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3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94029" flipH="1" flipV="1">
            <a:off x="1031201" y="1718178"/>
            <a:ext cx="1355055" cy="879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ounded Rectangle 110"/>
          <p:cNvSpPr/>
          <p:nvPr>
            <p:custDataLst>
              <p:tags r:id="rId8"/>
            </p:custDataLst>
          </p:nvPr>
        </p:nvSpPr>
        <p:spPr>
          <a:xfrm>
            <a:off x="4358646" y="2723404"/>
            <a:ext cx="1140611" cy="3542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sp>
        <p:nvSpPr>
          <p:cNvPr id="112" name="Rounded Rectangle 111"/>
          <p:cNvSpPr/>
          <p:nvPr>
            <p:custDataLst>
              <p:tags r:id="rId9"/>
            </p:custDataLst>
          </p:nvPr>
        </p:nvSpPr>
        <p:spPr>
          <a:xfrm>
            <a:off x="3330834" y="1962150"/>
            <a:ext cx="2648354" cy="729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Now think of a digit that should be written </a:t>
            </a:r>
          </a:p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besides 10 </a:t>
            </a:r>
          </a:p>
        </p:txBody>
      </p:sp>
      <p:sp>
        <p:nvSpPr>
          <p:cNvPr id="113" name="Oval 112"/>
          <p:cNvSpPr/>
          <p:nvPr>
            <p:custDataLst>
              <p:tags r:id="rId10"/>
            </p:custDataLst>
          </p:nvPr>
        </p:nvSpPr>
        <p:spPr>
          <a:xfrm>
            <a:off x="1284428" y="2832466"/>
            <a:ext cx="242710" cy="240263"/>
          </a:xfrm>
          <a:prstGeom prst="ellipse">
            <a:avLst/>
          </a:prstGeom>
          <a:solidFill>
            <a:srgbClr val="FFCC9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prstClr val="white"/>
              </a:solidFill>
              <a:latin typeface="Bookman Old Style" pitchFamily="18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47864" y="2783039"/>
            <a:ext cx="367687" cy="3385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6</a:t>
            </a:r>
            <a:endParaRPr lang="en-US" sz="1600" b="1" dirty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15" name="Rounded Rectangle 114"/>
          <p:cNvSpPr/>
          <p:nvPr>
            <p:custDataLst>
              <p:tags r:id="rId11"/>
            </p:custDataLst>
          </p:nvPr>
        </p:nvSpPr>
        <p:spPr>
          <a:xfrm>
            <a:off x="3521300" y="1960909"/>
            <a:ext cx="2457888" cy="1314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 that when we multiply the new number formed with the same digit.  </a:t>
            </a:r>
          </a:p>
        </p:txBody>
      </p:sp>
      <p:sp>
        <p:nvSpPr>
          <p:cNvPr id="128" name="Rounded Rectangle 127"/>
          <p:cNvSpPr/>
          <p:nvPr>
            <p:custDataLst>
              <p:tags r:id="rId12"/>
            </p:custDataLst>
          </p:nvPr>
        </p:nvSpPr>
        <p:spPr>
          <a:xfrm>
            <a:off x="3657600" y="1975983"/>
            <a:ext cx="1994406" cy="7481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We should get a number equal to or less than 636</a:t>
            </a:r>
          </a:p>
        </p:txBody>
      </p:sp>
      <p:sp>
        <p:nvSpPr>
          <p:cNvPr id="129" name="Rounded Rectangle 128"/>
          <p:cNvSpPr/>
          <p:nvPr>
            <p:custDataLst>
              <p:tags r:id="rId13"/>
            </p:custDataLst>
          </p:nvPr>
        </p:nvSpPr>
        <p:spPr>
          <a:xfrm>
            <a:off x="2097433" y="2819164"/>
            <a:ext cx="804468" cy="251140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38" name="Rounded Rectangle 137"/>
          <p:cNvSpPr/>
          <p:nvPr>
            <p:custDataLst>
              <p:tags r:id="rId14"/>
            </p:custDataLst>
          </p:nvPr>
        </p:nvSpPr>
        <p:spPr>
          <a:xfrm>
            <a:off x="3859708" y="1796974"/>
            <a:ext cx="1825729" cy="91953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So, lets think of a digit. </a:t>
            </a:r>
          </a:p>
        </p:txBody>
      </p:sp>
      <p:pic>
        <p:nvPicPr>
          <p:cNvPr id="139" name="Picture 4" descr="http://pipelineintegrity.willbros.com/images/pim/lc-up-arrow.png"/>
          <p:cNvPicPr>
            <a:picLocks noChangeAspect="1" noChangeArrowheads="1"/>
          </p:cNvPicPr>
          <p:nvPr/>
        </p:nvPicPr>
        <p:blipFill>
          <a:blip r:embed="rId4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10817" flipH="1" flipV="1">
            <a:off x="1056524" y="2017529"/>
            <a:ext cx="1950638" cy="1267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Rounded Rectangle 153"/>
          <p:cNvSpPr/>
          <p:nvPr>
            <p:custDataLst>
              <p:tags r:id="rId15"/>
            </p:custDataLst>
          </p:nvPr>
        </p:nvSpPr>
        <p:spPr>
          <a:xfrm>
            <a:off x="4084013" y="2247630"/>
            <a:ext cx="1141996" cy="3547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Subtract</a:t>
            </a:r>
          </a:p>
        </p:txBody>
      </p:sp>
      <p:pic>
        <p:nvPicPr>
          <p:cNvPr id="155" name="Picture 5" descr="D:\RISHIRAJ\Rishiraj 2\Eri\New folder (4)\17546268-illustration-of-boy-with-a-good-idea1.jpg"/>
          <p:cNvPicPr>
            <a:picLocks noChangeAspect="1" noChangeArrowheads="1"/>
          </p:cNvPicPr>
          <p:nvPr/>
        </p:nvPicPr>
        <p:blipFill rotWithShape="1"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94" r="8726"/>
          <a:stretch/>
        </p:blipFill>
        <p:spPr bwMode="auto">
          <a:xfrm flipH="1">
            <a:off x="3521298" y="2816577"/>
            <a:ext cx="837347" cy="200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6" name="Group 131"/>
          <p:cNvGrpSpPr/>
          <p:nvPr>
            <p:custDataLst>
              <p:tags r:id="rId16"/>
            </p:custDataLst>
          </p:nvPr>
        </p:nvGrpSpPr>
        <p:grpSpPr>
          <a:xfrm>
            <a:off x="6241865" y="851216"/>
            <a:ext cx="2448808" cy="2124136"/>
            <a:chOff x="0" y="5126487"/>
            <a:chExt cx="3236278" cy="2081807"/>
          </a:xfrm>
        </p:grpSpPr>
        <p:sp>
          <p:nvSpPr>
            <p:cNvPr id="157" name="Rectangle 156"/>
            <p:cNvSpPr/>
            <p:nvPr>
              <p:custDataLst>
                <p:tags r:id="rId33"/>
              </p:custDataLst>
            </p:nvPr>
          </p:nvSpPr>
          <p:spPr>
            <a:xfrm>
              <a:off x="0" y="5126487"/>
              <a:ext cx="3236278" cy="2081807"/>
            </a:xfrm>
            <a:prstGeom prst="rect">
              <a:avLst/>
            </a:prstGeom>
            <a:blipFill dpi="0"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prstClr val="white"/>
                </a:solidFill>
                <a:latin typeface="Bookman Old Style" pitchFamily="18" charset="0"/>
              </a:endParaRPr>
            </a:p>
          </p:txBody>
        </p:sp>
        <p:sp>
          <p:nvSpPr>
            <p:cNvPr id="158" name="Rectangle 157"/>
            <p:cNvSpPr/>
            <p:nvPr>
              <p:custDataLst>
                <p:tags r:id="rId34"/>
              </p:custDataLst>
            </p:nvPr>
          </p:nvSpPr>
          <p:spPr>
            <a:xfrm>
              <a:off x="731245" y="5216019"/>
              <a:ext cx="1773790" cy="307777"/>
            </a:xfrm>
            <a:prstGeom prst="rect">
              <a:avLst/>
            </a:prstGeom>
            <a:solidFill>
              <a:schemeClr val="bg1"/>
            </a:solidFill>
            <a:ln w="57150">
              <a:noFill/>
            </a:ln>
            <a:effectLst/>
            <a:sp3d>
              <a:bevelT w="139700" h="139700"/>
            </a:sp3d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 smtClean="0">
                  <a:solidFill>
                    <a:srgbClr val="0000FF"/>
                  </a:solidFill>
                  <a:latin typeface="Bookman Old Style" pitchFamily="18" charset="0"/>
                  <a:cs typeface="Arial" charset="0"/>
                </a:rPr>
                <a:t>Rough Work</a:t>
              </a:r>
              <a:endParaRPr lang="en-US" sz="1400" b="1" dirty="0">
                <a:solidFill>
                  <a:srgbClr val="0000FF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61" name="Rounded Rectangle 160"/>
          <p:cNvSpPr/>
          <p:nvPr/>
        </p:nvSpPr>
        <p:spPr>
          <a:xfrm>
            <a:off x="7672036" y="2539436"/>
            <a:ext cx="612635" cy="30055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6" name="Rectangle 165"/>
          <p:cNvSpPr/>
          <p:nvPr>
            <p:custDataLst>
              <p:tags r:id="rId17"/>
            </p:custDataLst>
          </p:nvPr>
        </p:nvSpPr>
        <p:spPr>
          <a:xfrm>
            <a:off x="6471683" y="1873040"/>
            <a:ext cx="8132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5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6636842" y="2519370"/>
            <a:ext cx="55787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/>
          <p:cNvSpPr/>
          <p:nvPr>
            <p:custDataLst>
              <p:tags r:id="rId18"/>
            </p:custDataLst>
          </p:nvPr>
        </p:nvSpPr>
        <p:spPr>
          <a:xfrm>
            <a:off x="6530342" y="2519370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52 5</a:t>
            </a:r>
          </a:p>
        </p:txBody>
      </p:sp>
      <p:sp>
        <p:nvSpPr>
          <p:cNvPr id="175" name="Rectangle 174"/>
          <p:cNvSpPr/>
          <p:nvPr>
            <p:custDataLst>
              <p:tags r:id="rId19"/>
            </p:custDataLst>
          </p:nvPr>
        </p:nvSpPr>
        <p:spPr>
          <a:xfrm>
            <a:off x="7560093" y="1873040"/>
            <a:ext cx="8643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10 6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 ×   6 </a:t>
            </a:r>
            <a:endParaRPr lang="en-US" b="1" dirty="0">
              <a:solidFill>
                <a:prstClr val="white"/>
              </a:solidFill>
              <a:latin typeface="Bookman Old Style" pitchFamily="18" charset="0"/>
              <a:cs typeface="Arial" charset="0"/>
            </a:endParaRPr>
          </a:p>
        </p:txBody>
      </p:sp>
      <p:cxnSp>
        <p:nvCxnSpPr>
          <p:cNvPr id="176" name="Straight Connector 175"/>
          <p:cNvCxnSpPr/>
          <p:nvPr/>
        </p:nvCxnSpPr>
        <p:spPr>
          <a:xfrm>
            <a:off x="7696628" y="2519370"/>
            <a:ext cx="563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/>
          <p:cNvSpPr/>
          <p:nvPr>
            <p:custDataLst>
              <p:tags r:id="rId20"/>
            </p:custDataLst>
          </p:nvPr>
        </p:nvSpPr>
        <p:spPr>
          <a:xfrm>
            <a:off x="7618319" y="2519370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white"/>
                </a:solidFill>
                <a:latin typeface="Bookman Old Style" pitchFamily="18" charset="0"/>
                <a:cs typeface="Arial" charset="0"/>
              </a:rPr>
              <a:t>63 6</a:t>
            </a:r>
          </a:p>
        </p:txBody>
      </p:sp>
      <p:sp>
        <p:nvSpPr>
          <p:cNvPr id="178" name="Oval 177"/>
          <p:cNvSpPr/>
          <p:nvPr>
            <p:custDataLst>
              <p:tags r:id="rId21"/>
            </p:custDataLst>
          </p:nvPr>
        </p:nvSpPr>
        <p:spPr>
          <a:xfrm>
            <a:off x="6687764" y="1400826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4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9" name="Oval 178"/>
          <p:cNvSpPr/>
          <p:nvPr>
            <p:custDataLst>
              <p:tags r:id="rId22"/>
            </p:custDataLst>
          </p:nvPr>
        </p:nvSpPr>
        <p:spPr>
          <a:xfrm>
            <a:off x="7750340" y="1400826"/>
            <a:ext cx="456026" cy="43398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Bookman Old Style" pitchFamily="18" charset="0"/>
              </a:rPr>
              <a:t>6</a:t>
            </a:r>
            <a:endParaRPr lang="en-US" sz="1600" b="1" dirty="0">
              <a:solidFill>
                <a:prstClr val="black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180" name="Group 179"/>
          <p:cNvGrpSpPr/>
          <p:nvPr/>
        </p:nvGrpSpPr>
        <p:grpSpPr>
          <a:xfrm>
            <a:off x="4344543" y="1547048"/>
            <a:ext cx="965887" cy="2123075"/>
            <a:chOff x="5502359" y="476280"/>
            <a:chExt cx="965887" cy="2123075"/>
          </a:xfrm>
        </p:grpSpPr>
        <p:pic>
          <p:nvPicPr>
            <p:cNvPr id="181" name="Picture 180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2494" y="476280"/>
              <a:ext cx="934786" cy="2123075"/>
            </a:xfrm>
            <a:prstGeom prst="rect">
              <a:avLst/>
            </a:prstGeom>
            <a:noFill/>
          </p:spPr>
        </p:pic>
        <p:sp>
          <p:nvSpPr>
            <p:cNvPr id="182" name="Rectangle 181"/>
            <p:cNvSpPr/>
            <p:nvPr>
              <p:custDataLst>
                <p:tags r:id="rId24"/>
              </p:custDataLst>
            </p:nvPr>
          </p:nvSpPr>
          <p:spPr>
            <a:xfrm>
              <a:off x="5527391" y="70620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3" name="Rectangle 182"/>
            <p:cNvSpPr/>
            <p:nvPr>
              <p:custDataLst>
                <p:tags r:id="rId25"/>
              </p:custDataLst>
            </p:nvPr>
          </p:nvSpPr>
          <p:spPr>
            <a:xfrm>
              <a:off x="5516015" y="906375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3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4" name="Rectangle 183"/>
            <p:cNvSpPr/>
            <p:nvPr>
              <p:custDataLst>
                <p:tags r:id="rId26"/>
              </p:custDataLst>
            </p:nvPr>
          </p:nvSpPr>
          <p:spPr>
            <a:xfrm>
              <a:off x="5518287" y="111336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4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5" name="Rectangle 184"/>
            <p:cNvSpPr/>
            <p:nvPr>
              <p:custDataLst>
                <p:tags r:id="rId27"/>
              </p:custDataLst>
            </p:nvPr>
          </p:nvSpPr>
          <p:spPr>
            <a:xfrm>
              <a:off x="5513735" y="1313535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6" name="Rectangle 185"/>
            <p:cNvSpPr/>
            <p:nvPr>
              <p:custDataLst>
                <p:tags r:id="rId28"/>
              </p:custDataLst>
            </p:nvPr>
          </p:nvSpPr>
          <p:spPr>
            <a:xfrm>
              <a:off x="5502359" y="1520527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6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36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7" name="Rectangle 186"/>
            <p:cNvSpPr/>
            <p:nvPr>
              <p:custDataLst>
                <p:tags r:id="rId29"/>
              </p:custDataLst>
            </p:nvPr>
          </p:nvSpPr>
          <p:spPr>
            <a:xfrm>
              <a:off x="5511455" y="171387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7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49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8" name="Rectangle 187"/>
            <p:cNvSpPr/>
            <p:nvPr>
              <p:custDataLst>
                <p:tags r:id="rId30"/>
              </p:custDataLst>
            </p:nvPr>
          </p:nvSpPr>
          <p:spPr>
            <a:xfrm>
              <a:off x="5520551" y="1920863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8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64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89" name="Rectangle 188"/>
            <p:cNvSpPr/>
            <p:nvPr>
              <p:custDataLst>
                <p:tags r:id="rId31"/>
              </p:custDataLst>
            </p:nvPr>
          </p:nvSpPr>
          <p:spPr>
            <a:xfrm>
              <a:off x="5515999" y="2121031"/>
              <a:ext cx="94769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9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81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  <p:sp>
          <p:nvSpPr>
            <p:cNvPr id="190" name="Rectangle 189"/>
            <p:cNvSpPr/>
            <p:nvPr>
              <p:custDataLst>
                <p:tags r:id="rId32"/>
              </p:custDataLst>
            </p:nvPr>
          </p:nvSpPr>
          <p:spPr>
            <a:xfrm>
              <a:off x="5525119" y="519687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1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1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4351867" y="2377015"/>
            <a:ext cx="947695" cy="338554"/>
            <a:chOff x="3771431" y="305326"/>
            <a:chExt cx="947695" cy="311045"/>
          </a:xfrm>
        </p:grpSpPr>
        <p:sp>
          <p:nvSpPr>
            <p:cNvPr id="192" name="Rounded Rectangle 191"/>
            <p:cNvSpPr/>
            <p:nvPr/>
          </p:nvSpPr>
          <p:spPr>
            <a:xfrm>
              <a:off x="3818136" y="361095"/>
              <a:ext cx="862599" cy="208912"/>
            </a:xfrm>
            <a:prstGeom prst="roundRect">
              <a:avLst/>
            </a:prstGeom>
            <a:solidFill>
              <a:srgbClr val="1A24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3" name="Rectangle 192"/>
            <p:cNvSpPr/>
            <p:nvPr>
              <p:custDataLst>
                <p:tags r:id="rId23"/>
              </p:custDataLst>
            </p:nvPr>
          </p:nvSpPr>
          <p:spPr>
            <a:xfrm>
              <a:off x="3771431" y="305326"/>
              <a:ext cx="947695" cy="3110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5</a:t>
              </a:r>
              <a:r>
                <a:rPr lang="en-US" sz="1600" b="1" baseline="30000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2</a:t>
              </a:r>
              <a:r>
                <a:rPr lang="en-US" sz="1600" b="1" dirty="0" smtClean="0">
                  <a:solidFill>
                    <a:prstClr val="white"/>
                  </a:solidFill>
                  <a:latin typeface="Bookman Old Style" panose="02050604050505020204" pitchFamily="18" charset="0"/>
                  <a:cs typeface="Arial" charset="0"/>
                </a:rPr>
                <a:t> = 25</a:t>
              </a:r>
              <a:endParaRPr lang="en-US" sz="1600" b="1" dirty="0">
                <a:solidFill>
                  <a:prstClr val="white"/>
                </a:solidFill>
                <a:latin typeface="Bookman Old Style" panose="02050604050505020204" pitchFamily="18" charset="0"/>
                <a:cs typeface="Arial" charset="0"/>
              </a:endParaRPr>
            </a:p>
          </p:txBody>
        </p:sp>
      </p:grpSp>
      <p:sp>
        <p:nvSpPr>
          <p:cNvPr id="194" name="Rounded Rectangle 193"/>
          <p:cNvSpPr/>
          <p:nvPr/>
        </p:nvSpPr>
        <p:spPr>
          <a:xfrm rot="5400000">
            <a:off x="1117781" y="2069072"/>
            <a:ext cx="260480" cy="290096"/>
          </a:xfrm>
          <a:prstGeom prst="roundRect">
            <a:avLst/>
          </a:prstGeom>
          <a:noFill/>
          <a:ln>
            <a:solidFill>
              <a:srgbClr val="00FFFF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1078565" y="2041903"/>
            <a:ext cx="320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cs typeface="Arial" charset="0"/>
              </a:rPr>
              <a:t>5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  <a:cs typeface="Arial" charset="0"/>
            </a:endParaRPr>
          </a:p>
        </p:txBody>
      </p:sp>
      <p:pic>
        <p:nvPicPr>
          <p:cNvPr id="196" name="Picture 3"/>
          <p:cNvPicPr>
            <a:picLocks noChangeAspect="1" noChangeArrowheads="1"/>
          </p:cNvPicPr>
          <p:nvPr/>
        </p:nvPicPr>
        <p:blipFill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175" y="1314247"/>
            <a:ext cx="558793" cy="55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98"/>
              <p:cNvSpPr txBox="1"/>
              <p:nvPr/>
            </p:nvSpPr>
            <p:spPr>
              <a:xfrm>
                <a:off x="697937" y="4195618"/>
                <a:ext cx="2111303" cy="406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itchFamily="18" charset="0"/>
                          <a:ea typeface="Cambria Math" pitchFamily="18" charset="0"/>
                          <a:sym typeface="Symbol"/>
                        </a:rPr>
                        <m:t>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  <a:ea typeface="Cambria Math" pitchFamily="18" charset="0"/>
                          <a:sym typeface="Symbol"/>
                        </a:rPr>
                        <m:t>  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/>
                              <a:ea typeface="Cambria Math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US" b="1" smtClean="0">
                              <a:solidFill>
                                <a:schemeClr val="bg1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Bookman Old Style" pitchFamily="18" charset="0"/>
                              <a:ea typeface="Cambria Math" pitchFamily="18" charset="0"/>
                            </a:rPr>
                            <m:t>31.36</m:t>
                          </m:r>
                        </m:e>
                      </m:rad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5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Cambria Math" pitchFamily="18" charset="0"/>
                        </a:rPr>
                        <m:t>6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ookman Old Style" panose="02050604050505020204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97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37" y="4195618"/>
                <a:ext cx="2111303" cy="406201"/>
              </a:xfrm>
              <a:prstGeom prst="rect">
                <a:avLst/>
              </a:prstGeom>
              <a:blipFill rotWithShape="1">
                <a:blip r:embed="rId47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37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2" grpId="0" animBg="1"/>
      <p:bldP spid="82" grpId="1" animBg="1"/>
      <p:bldP spid="83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9" grpId="0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/>
      <p:bldP spid="105" grpId="1"/>
      <p:bldP spid="106" grpId="0"/>
      <p:bldP spid="111" grpId="0" animBg="1"/>
      <p:bldP spid="111" grpId="1" animBg="1"/>
      <p:bldP spid="112" grpId="0" animBg="1"/>
      <p:bldP spid="112" grpId="1" animBg="1"/>
      <p:bldP spid="113" grpId="0" animBg="1"/>
      <p:bldP spid="114" grpId="0"/>
      <p:bldP spid="115" grpId="0" animBg="1"/>
      <p:bldP spid="115" grpId="1" animBg="1"/>
      <p:bldP spid="128" grpId="0" animBg="1"/>
      <p:bldP spid="128" grpId="1" animBg="1"/>
      <p:bldP spid="129" grpId="0" animBg="1"/>
      <p:bldP spid="138" grpId="0" animBg="1"/>
      <p:bldP spid="138" grpId="1" animBg="1"/>
      <p:bldP spid="154" grpId="0" animBg="1"/>
      <p:bldP spid="154" grpId="1" animBg="1"/>
      <p:bldP spid="161" grpId="0" animBg="1"/>
      <p:bldP spid="161" grpId="1" animBg="1"/>
      <p:bldP spid="166" grpId="0"/>
      <p:bldP spid="166" grpId="1"/>
      <p:bldP spid="174" grpId="0"/>
      <p:bldP spid="174" grpId="1"/>
      <p:bldP spid="175" grpId="0"/>
      <p:bldP spid="175" grpId="1"/>
      <p:bldP spid="177" grpId="0"/>
      <p:bldP spid="177" grpId="1"/>
      <p:bldP spid="178" grpId="0" animBg="1"/>
      <p:bldP spid="178" grpId="1" animBg="1"/>
      <p:bldP spid="179" grpId="0" animBg="1"/>
      <p:bldP spid="179" grpId="1" animBg="1"/>
      <p:bldP spid="194" grpId="0" animBg="1"/>
      <p:bldP spid="194" grpId="1" animBg="1"/>
      <p:bldP spid="195" grpId="0"/>
      <p:bldP spid="19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THEME_BG_IMAGE" val=""/>
  <p:tag name="MMPROD_UIDATA" val="&lt;database version=&quot;7.0&quot;&gt;&lt;object type=&quot;1&quot; unique_id=&quot;10001&quot;&gt;&lt;property id=&quot;20141&quot; value=&quot;Chapter_1_Square_and_square_root_Updated&quot;/&gt;&lt;property id=&quot;20148&quot; value=&quot;5&quot;/&gt;&lt;property id=&quot;20184&quot; value=&quot;7&quot;/&gt;&lt;property id=&quot;20224&quot; value=&quot;D:\Ajaz\Square and Square Roots&quot;/&gt;&lt;property id=&quot;20250&quot; value=&quot;0&quot;/&gt;&lt;property id=&quot;20251&quot; value=&quot;1&quot;/&gt;&lt;property id=&quot;20259&quot; value=&quot;0&quot;/&gt;&lt;object type=&quot;10&quot; unique_id=&quot;10002&quot;&gt;&lt;object type=&quot;11&quot; unique_id=&quot;10003&quot;&gt;&lt;/object&gt;&lt;/object&gt;&lt;object type=&quot;4&quot; unique_id=&quot;10004&quot;&gt;&lt;/object&gt;&lt;object type=&quot;2&quot; unique_id=&quot;10005&quot;&gt;&lt;object type=&quot;3&quot; unique_id=&quot;10006&quot;&gt;&lt;property id=&quot;20148&quot; value=&quot;5&quot;/&gt;&lt;property id=&quot;20300&quot; value=&quot;Slide 1&quot;/&gt;&lt;property id=&quot;20307&quot; value=&quot;381&quot;/&gt;&lt;property id=&quot;20309&quot; value=&quot;-1&quot;/&gt;&lt;/object&gt;&lt;object type=&quot;3&quot; unique_id=&quot;10007&quot;&gt;&lt;property id=&quot;20148&quot; value=&quot;5&quot;/&gt;&lt;property id=&quot;20300&quot; value=&quot;Slide 2&quot;/&gt;&lt;property id=&quot;20307&quot; value=&quot;427&quot;/&gt;&lt;property id=&quot;20309&quot; value=&quot;-1&quot;/&gt;&lt;/object&gt;&lt;object type=&quot;3&quot; unique_id=&quot;10008&quot;&gt;&lt;property id=&quot;20148&quot; value=&quot;5&quot;/&gt;&lt;property id=&quot;20300&quot; value=&quot;Slide 3&quot;/&gt;&lt;property id=&quot;20307&quot; value=&quot;382&quot;/&gt;&lt;property id=&quot;20309&quot; value=&quot;-1&quot;/&gt;&lt;/object&gt;&lt;object type=&quot;3&quot; unique_id=&quot;10009&quot;&gt;&lt;property id=&quot;20148&quot; value=&quot;5&quot;/&gt;&lt;property id=&quot;20300&quot; value=&quot;Slide 4&quot;/&gt;&lt;property id=&quot;20307&quot; value=&quot;396&quot;/&gt;&lt;property id=&quot;20309&quot; value=&quot;-1&quot;/&gt;&lt;/object&gt;&lt;object type=&quot;3&quot; unique_id=&quot;10010&quot;&gt;&lt;property id=&quot;20148&quot; value=&quot;5&quot;/&gt;&lt;property id=&quot;20300&quot; value=&quot;Slide 5&quot;/&gt;&lt;property id=&quot;20307&quot; value=&quot;344&quot;/&gt;&lt;property id=&quot;20309&quot; value=&quot;-1&quot;/&gt;&lt;/object&gt;&lt;object type=&quot;3&quot; unique_id=&quot;10011&quot;&gt;&lt;property id=&quot;20148&quot; value=&quot;5&quot;/&gt;&lt;property id=&quot;20300&quot; value=&quot;Slide 6&quot;/&gt;&lt;property id=&quot;20307&quot; value=&quot;346&quot;/&gt;&lt;property id=&quot;20309&quot; value=&quot;-1&quot;/&gt;&lt;/object&gt;&lt;object type=&quot;3&quot; unique_id=&quot;10012&quot;&gt;&lt;property id=&quot;20148&quot; value=&quot;5&quot;/&gt;&lt;property id=&quot;20300&quot; value=&quot;Slide 7&quot;/&gt;&lt;property id=&quot;20307&quot; value=&quot;380&quot;/&gt;&lt;property id=&quot;20309&quot; value=&quot;-1&quot;/&gt;&lt;/object&gt;&lt;object type=&quot;3&quot; unique_id=&quot;10013&quot;&gt;&lt;property id=&quot;20148&quot; value=&quot;5&quot;/&gt;&lt;property id=&quot;20300&quot; value=&quot;Slide 8&quot;/&gt;&lt;property id=&quot;20307&quot; value=&quot;428&quot;/&gt;&lt;property id=&quot;20309&quot; value=&quot;-1&quot;/&gt;&lt;/object&gt;&lt;object type=&quot;3&quot; unique_id=&quot;10014&quot;&gt;&lt;property id=&quot;20148&quot; value=&quot;5&quot;/&gt;&lt;property id=&quot;20300&quot; value=&quot;Slide 9&quot;/&gt;&lt;property id=&quot;20307&quot; value=&quot;372&quot;/&gt;&lt;property id=&quot;20309&quot; value=&quot;-1&quot;/&gt;&lt;/object&gt;&lt;object type=&quot;3&quot; unique_id=&quot;10015&quot;&gt;&lt;property id=&quot;20148&quot; value=&quot;5&quot;/&gt;&lt;property id=&quot;20300&quot; value=&quot;Slide 10&quot;/&gt;&lt;property id=&quot;20307&quot; value=&quot;348&quot;/&gt;&lt;property id=&quot;20309&quot; value=&quot;-1&quot;/&gt;&lt;/object&gt;&lt;object type=&quot;3&quot; unique_id=&quot;10016&quot;&gt;&lt;property id=&quot;20148&quot; value=&quot;5&quot;/&gt;&lt;property id=&quot;20300&quot; value=&quot;Slide 11&quot;/&gt;&lt;property id=&quot;20307&quot; value=&quot;350&quot;/&gt;&lt;property id=&quot;20309&quot; value=&quot;-1&quot;/&gt;&lt;/object&gt;&lt;object type=&quot;3&quot; unique_id=&quot;10017&quot;&gt;&lt;property id=&quot;20148&quot; value=&quot;5&quot;/&gt;&lt;property id=&quot;20300&quot; value=&quot;Slide 12&quot;/&gt;&lt;property id=&quot;20307&quot; value=&quot;355&quot;/&gt;&lt;property id=&quot;20309&quot; value=&quot;-1&quot;/&gt;&lt;/object&gt;&lt;object type=&quot;3&quot; unique_id=&quot;10018&quot;&gt;&lt;property id=&quot;20148&quot; value=&quot;5&quot;/&gt;&lt;property id=&quot;20300&quot; value=&quot;Slide 13&quot;/&gt;&lt;property id=&quot;20307&quot; value=&quot;351&quot;/&gt;&lt;property id=&quot;20309&quot; value=&quot;-1&quot;/&gt;&lt;/object&gt;&lt;object type=&quot;3&quot; unique_id=&quot;10019&quot;&gt;&lt;property id=&quot;20148&quot; value=&quot;5&quot;/&gt;&lt;property id=&quot;20300&quot; value=&quot;Slide 14&quot;/&gt;&lt;property id=&quot;20307&quot; value=&quot;356&quot;/&gt;&lt;property id=&quot;20309&quot; value=&quot;-1&quot;/&gt;&lt;/object&gt;&lt;object type=&quot;3&quot; unique_id=&quot;10020&quot;&gt;&lt;property id=&quot;20148&quot; value=&quot;5&quot;/&gt;&lt;property id=&quot;20300&quot; value=&quot;Slide 15&quot;/&gt;&lt;property id=&quot;20307&quot; value=&quot;389&quot;/&gt;&lt;property id=&quot;20309&quot; value=&quot;-1&quot;/&gt;&lt;/object&gt;&lt;object type=&quot;3&quot; unique_id=&quot;10021&quot;&gt;&lt;property id=&quot;20148&quot; value=&quot;5&quot;/&gt;&lt;property id=&quot;20300&quot; value=&quot;Slide 16&quot;/&gt;&lt;property id=&quot;20307&quot; value=&quot;390&quot;/&gt;&lt;property id=&quot;20309&quot; value=&quot;-1&quot;/&gt;&lt;/object&gt;&lt;object type=&quot;3&quot; unique_id=&quot;10022&quot;&gt;&lt;property id=&quot;20148&quot; value=&quot;5&quot;/&gt;&lt;property id=&quot;20300&quot; value=&quot;Slide 17&quot;/&gt;&lt;property id=&quot;20307&quot; value=&quot;402&quot;/&gt;&lt;property id=&quot;20309&quot; value=&quot;-1&quot;/&gt;&lt;/object&gt;&lt;object type=&quot;3&quot; unique_id=&quot;10023&quot;&gt;&lt;property id=&quot;20148&quot; value=&quot;5&quot;/&gt;&lt;property id=&quot;20300&quot; value=&quot;Slide 18&quot;/&gt;&lt;property id=&quot;20307&quot; value=&quot;397&quot;/&gt;&lt;property id=&quot;20309&quot; value=&quot;-1&quot;/&gt;&lt;/object&gt;&lt;object type=&quot;3&quot; unique_id=&quot;10024&quot;&gt;&lt;property id=&quot;20148&quot; value=&quot;5&quot;/&gt;&lt;property id=&quot;20300&quot; value=&quot;Slide 19&quot;/&gt;&lt;property id=&quot;20307&quot; value=&quot;398&quot;/&gt;&lt;property id=&quot;20309&quot; value=&quot;-1&quot;/&gt;&lt;/object&gt;&lt;object type=&quot;3&quot; unique_id=&quot;10025&quot;&gt;&lt;property id=&quot;20148&quot; value=&quot;5&quot;/&gt;&lt;property id=&quot;20300&quot; value=&quot;Slide 20&quot;/&gt;&lt;property id=&quot;20307&quot; value=&quot;361&quot;/&gt;&lt;property id=&quot;20309&quot; value=&quot;-1&quot;/&gt;&lt;/object&gt;&lt;/object&gt;&lt;object type=&quot;8&quot; unique_id=&quot;10053&quot;&gt;&lt;/object&gt;&lt;/object&gt;&lt;/database&gt;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  <p:tag name="ISPRING_RESOURCE_PATHS_HASH_PRESENTER" val="5e628bab2dd6981563d1da4a154859f09077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&quot;/&gt;&lt;lineCharCount val=&quot;92&quot;/&gt;&lt;lineCharCount val=&quot;13&quot;/&gt;&lt;/TableIndex&gt;&lt;/ShapeTextInfo&gt;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  <p:tag name="PRESENTER_SHAPEINFO" val="&lt;ThreeDShapeInfo&gt;&lt;uuid val=&quot;{B8907AAA-CC04-4FA1-85B2-B8C6F86EC1E7}&quot;/&gt;&lt;isInvalidForFieldText val=&quot;1&quot;/&gt;&lt;Image&gt;&lt;filename val=&quot;C:\Users\PRINTE~1\AppData\Local\Temp\PR\data\asimages\{B8907AAA-CC04-4FA1-85B2-B8C6F86EC1E7}_11_S.png&quot;/&gt;&lt;left val=&quot;45&quot;/&gt;&lt;top val=&quot;97&quot;/&gt;&lt;width val=&quot;170&quot;/&gt;&lt;height val=&quot;40&quot;/&gt;&lt;hasText val=&quot;0&quot;/&gt;&lt;/Image&gt;&lt;Image&gt;&lt;filename val=&quot;C:\Users\PRINTE~1\AppData\Local\Temp\PR\data\asimages\{B8907AAA-CC04-4FA1-85B2-B8C6F86EC1E7}_11_T.png&quot;/&gt;&lt;left val=&quot;48&quot;/&gt;&lt;top val=&quot;98&quot;/&gt;&lt;width val=&quot;163&quot;/&gt;&lt;height val=&quot;39&quot;/&gt;&lt;hasText val=&quot;1&quot;/&gt;&lt;/Image&gt;&lt;/ThreeDShapeInfo&gt;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&quot;/&gt;&lt;lineCharCount val=&quot;69&quot;/&gt;&lt;/TableIndex&gt;&lt;/ShapeTextInfo&gt;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  <p:tag name="PRESENTER_SHAPEINFO" val="&lt;ThreeDShapeInfo&gt;&lt;uuid val=&quot;{055C2572-E262-4331-BD6C-AA45B95366DD}&quot;/&gt;&lt;isInvalidForFieldText val=&quot;0&quot;/&gt;&lt;Image&gt;&lt;filename val=&quot;C:\Users\PRINTE~1\AppData\Local\Temp\PR\data\asimages\{055C2572-E262-4331-BD6C-AA45B95366DD}_11.png&quot;/&gt;&lt;left val=&quot;41&quot;/&gt;&lt;top val=&quot;45&quot;/&gt;&lt;width val=&quot;81&quot;/&gt;&lt;height val=&quot;45&quot;/&gt;&lt;hasText val=&quot;1&quot;/&gt;&lt;/Image&gt;&lt;/ThreeDShapeInfo&gt;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3&quot;/&gt;&lt;lineCharCount val=&quot;8&quot;/&gt;&lt;lineCharCount val=&quot;8&quot;/&gt;&lt;/TableIndex&gt;&lt;/ShapeTextInfo&gt;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8&quot;/&gt;&lt;lineCharCount val=&quot;15&quot;/&gt;&lt;lineCharCount val=&quot;10&quot;/&gt;&lt;/TableIndex&gt;&lt;/ShapeTextInfo&gt;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3&quot;/&gt;&lt;lineCharCount val=&quot;8&quot;/&gt;&lt;lineCharCount val=&quot;7&quot;/&gt;&lt;/TableIndex&gt;&lt;/ShapeTextInfo&gt;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3&quot;/&gt;&lt;lineCharCount val=&quot;8&quot;/&gt;&lt;lineCharCount val=&quot;11&quot;/&gt;&lt;/TableIndex&gt;&lt;/ShapeTextInfo&gt;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5&quot;/&gt;&lt;/TableIndex&gt;&lt;/ShapeTextInfo&gt;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4&quot;/&gt;&lt;/TableIndex&gt;&lt;/ShapeTextInfo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9&quot;/&gt;&lt;lineCharCount val=&quot;14&quot;/&gt;&lt;/TableIndex&gt;&lt;/ShapeTextInfo&gt;"/>
  <p:tag name="PRESENTER_SHAPEINFO" val="&lt;ThreeDShapeInfo&gt;&lt;uuid val=&quot;{5E298966-76FF-44AE-9779-C9AAD7F4BAF9}&quot;/&gt;&lt;isInvalidForFieldText val=&quot;0&quot;/&gt;&lt;Image&gt;&lt;filename val=&quot;C:\Users\PRINTE~1\AppData\Local\Temp\PR\data\asimages\{5E298966-76FF-44AE-9779-C9AAD7F4BAF9}_11.png&quot;/&gt;&lt;left val=&quot;134&quot;/&gt;&lt;top val=&quot;248&quot;/&gt;&lt;width val=&quot;295&quot;/&gt;&lt;height val=&quot;124&quot;/&gt;&lt;hasText val=&quot;1&quot;/&gt;&lt;/Image&gt;&lt;/ThreeDShapeInfo&gt;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4&quot;/&gt;&lt;/TableIndex&gt;&lt;/ShapeTextInfo&gt;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7&quot;/&gt;&lt;lineCharCount val=&quot;3&quot;/&gt;&lt;/TableIndex&gt;&lt;/ShapeTextInfo&gt;"/>
  <p:tag name="PRESENTER_SHAPEINFO" val="&lt;ThreeDShapeInfo&gt;&lt;uuid val=&quot;{C1E214E0-A9A8-4E15-A84D-E85CA57950F6}&quot;/&gt;&lt;isInvalidForFieldText val=&quot;0&quot;/&gt;&lt;Image&gt;&lt;filename val=&quot;C:\Users\PRINTE~1\AppData\Local\Temp\PR\data\asimages\{C1E214E0-A9A8-4E15-A84D-E85CA57950F6}_11.png&quot;/&gt;&lt;left val=&quot;122&quot;/&gt;&lt;top val=&quot;277&quot;/&gt;&lt;width val=&quot;298&quot;/&gt;&lt;height val=&quot;102&quot;/&gt;&lt;hasText val=&quot;1&quot;/&gt;&lt;/Image&gt;&lt;/ThreeDShapeInfo&gt;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SHAPEINFO" val="&lt;ThreeDShapeInfo&gt;&lt;uuid val=&quot;{526C58AC-CA88-4513-96C9-B798E62B1F44}&quot;/&gt;&lt;isInvalidForFieldText val=&quot;0&quot;/&gt;&lt;Image&gt;&lt;filename val=&quot;C:\Users\PRINTE~1\AppData\Local\Temp\PR\data\asimages\{526C58AC-CA88-4513-96C9-B798E62B1F44}_11.png&quot;/&gt;&lt;left val=&quot;416&quot;/&gt;&lt;top val=&quot;243&quot;/&gt;&lt;width val=&quot;255&quot;/&gt;&lt;height val=&quot;140&quot;/&gt;&lt;hasText val=&quot;1&quot;/&gt;&lt;/Image&gt;&lt;/ThreeDShapeInfo&gt;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6E66450-0768-41B4-BF40-B419234D5544}&quot;/&gt;&lt;isInvalidForFieldText val=&quot;0&quot;/&gt;&lt;Image&gt;&lt;filename val=&quot;C:\Users\PRINTE~1\AppData\Local\Temp\PR\data\asimages\{F6E66450-0768-41B4-BF40-B419234D5544}_11.png&quot;/&gt;&lt;left val=&quot;493&quot;/&gt;&lt;top val=&quot;268&quot;/&gt;&lt;width val=&quot;154&quot;/&gt;&lt;height val=&quot;109&quot;/&gt;&lt;hasText val=&quot;1&quot;/&gt;&lt;/Image&gt;&lt;/ThreeDShapeInfo&gt;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0&quot;/&gt;&lt;lineCharCount val=&quot;17&quot;/&gt;&lt;lineCharCount val=&quot;7&quot;/&gt;&lt;/TableIndex&gt;&lt;/ShapeTextInfo&gt;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&quot;/&gt;&lt;lineCharCount val=&quot;19&quot;/&gt;&lt;lineCharCount val=&quot;9&quot;/&gt;&lt;lineCharCount val=&quot;20&quot;/&gt;&lt;/TableIndex&gt;&lt;/ShapeTextInfo&gt;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SHAPEINFO" val="&lt;ThreeDShapeInfo&gt;&lt;uuid val=&quot;{B879C91B-0DC8-4ED4-A257-82B7586FF376}&quot;/&gt;&lt;isInvalidForFieldText val=&quot;0&quot;/&gt;&lt;Image&gt;&lt;filename val=&quot;C:\Users\PRINTE~1\AppData\Local\Temp\PR\data\asimages\{B879C91B-0DC8-4ED4-A257-82B7586FF376}_12.png&quot;/&gt;&lt;left val=&quot;416&quot;/&gt;&lt;top val=&quot;44&quot;/&gt;&lt;width val=&quot;255&quot;/&gt;&lt;height val=&quot;140&quot;/&gt;&lt;hasText val=&quot;1&quot;/&gt;&lt;/Image&gt;&lt;/ThreeDShapeInfo&gt;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80B0AE9-6D61-48CD-B5FF-C704DA1AD161}&quot;/&gt;&lt;isInvalidForFieldText val=&quot;0&quot;/&gt;&lt;Image&gt;&lt;filename val=&quot;C:\Users\PRINTE~1\AppData\Local\Temp\PR\data\asimages\{780B0AE9-6D61-48CD-B5FF-C704DA1AD161}_12.png&quot;/&gt;&lt;left val=&quot;493&quot;/&gt;&lt;top val=&quot;69&quot;/&gt;&lt;width val=&quot;154&quot;/&gt;&lt;height val=&quot;109&quot;/&gt;&lt;hasText val=&quot;1&quot;/&gt;&lt;/Image&gt;&lt;/ThreeDShapeInfo&gt;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822834A-3B32-4E7F-AD97-EF13DC4EDAC7}&quot;/&gt;&lt;isInvalidForFieldText val=&quot;0&quot;/&gt;&lt;Image&gt;&lt;filename val=&quot;C:\Users\PRINTE~1\AppData\Local\Temp\PR\data\asimages\{2822834A-3B32-4E7F-AD97-EF13DC4EDAC7}_12.png&quot;/&gt;&lt;left val=&quot;417&quot;/&gt;&lt;top val=&quot;132&quot;/&gt;&lt;width val=&quot;241&quot;/&gt;&lt;height val=&quot;10&quot;/&gt;&lt;hasText val=&quot;1&quot;/&gt;&lt;/Image&gt;&lt;/ThreeDShapeInfo&gt;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4&quot;/&gt;&lt;/TableIndex&gt;&lt;/ShapeTextInfo&gt;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SHAPEINFO" val="&lt;ThreeDShapeInfo&gt;&lt;uuid val=&quot;{0EB99AC2-5154-4BFC-92B3-EA8D298D8881}&quot;/&gt;&lt;isInvalidForFieldText val=&quot;0&quot;/&gt;&lt;Image&gt;&lt;filename val=&quot;C:\Users\PRINTE~1\AppData\Local\Temp\PR\data\asimages\{0EB99AC2-5154-4BFC-92B3-EA8D298D8881}_12.png&quot;/&gt;&lt;left val=&quot;44&quot;/&gt;&lt;top val=&quot;236&quot;/&gt;&lt;width val=&quot;243&quot;/&gt;&lt;height val=&quot;147&quot;/&gt;&lt;hasText val=&quot;1&quot;/&gt;&lt;/Image&gt;&lt;/ThreeDShapeInfo&gt;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B522A4F-268B-4907-ADA0-F0B37E65E435}&quot;/&gt;&lt;isInvalidForFieldText val=&quot;0&quot;/&gt;&lt;Image&gt;&lt;filename val=&quot;C:\Users\PRINTE~1\AppData\Local\Temp\PR\data\asimages\{BB522A4F-268B-4907-ADA0-F0B37E65E435}_12.png&quot;/&gt;&lt;left val=&quot;124&quot;/&gt;&lt;top val=&quot;261&quot;/&gt;&lt;width val=&quot;154&quot;/&gt;&lt;height val=&quot;109&quot;/&gt;&lt;hasText val=&quot;1&quot;/&gt;&lt;/Image&gt;&lt;/ThreeDShapeInfo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9F3CE23-6A0B-426A-B184-27BF91990623}&quot;/&gt;&lt;isInvalidForFieldText val=&quot;0&quot;/&gt;&lt;Image&gt;&lt;filename val=&quot;C:\Users\PRINTE~1\AppData\Local\Temp\PR\data\asimages\{F9F3CE23-6A0B-426A-B184-27BF91990623}_12.png&quot;/&gt;&lt;left val=&quot;48&quot;/&gt;&lt;top val=&quot;324&quot;/&gt;&lt;width val=&quot;230&quot;/&gt;&lt;height val=&quot;10&quot;/&gt;&lt;hasText val=&quot;1&quot;/&gt;&lt;/Image&gt;&lt;/ThreeDShapeInfo&gt;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3&quot;/&gt;&lt;lineCharCount val=&quot;10&quot;/&gt;&lt;/TableIndex&gt;&lt;/ShapeTextInfo&gt;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7&quot;/&gt;&lt;/TableIndex&gt;&lt;/ShapeTextInfo&gt;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70&quot;/&gt;&lt;lineCharCount val=&quot;14&quot;/&gt;&lt;/TableIndex&gt;&lt;/ShapeTextInfo&gt;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  <p:tag name="PRESENTER_SHAPEINFO" val="&lt;ThreeDShapeInfo&gt;&lt;uuid val=&quot;{055C2572-E262-4331-BD6C-AA45B95366DD}&quot;/&gt;&lt;isInvalidForFieldText val=&quot;0&quot;/&gt;&lt;Image&gt;&lt;filename val=&quot;C:\Users\PRINTE~1\AppData\Local\Temp\PR\data\asimages\{055C2572-E262-4331-BD6C-AA45B95366DD}_11.png&quot;/&gt;&lt;left val=&quot;41&quot;/&gt;&lt;top val=&quot;45&quot;/&gt;&lt;width val=&quot;81&quot;/&gt;&lt;height val=&quot;45&quot;/&gt;&lt;hasText val=&quot;1&quot;/&gt;&lt;/Image&gt;&lt;/ThreeDShapeInfo&gt;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  <p:tag name="PRESENTER_SHAPEINFO" val="&lt;ThreeDShapeInfo&gt;&lt;uuid val=&quot;{055C2572-E262-4331-BD6C-AA45B95366DD}&quot;/&gt;&lt;isInvalidForFieldText val=&quot;0&quot;/&gt;&lt;Image&gt;&lt;filename val=&quot;C:\Users\PRINTE~1\AppData\Local\Temp\PR\data\asimages\{055C2572-E262-4331-BD6C-AA45B95366DD}_11.png&quot;/&gt;&lt;left val=&quot;41&quot;/&gt;&lt;top val=&quot;45&quot;/&gt;&lt;width val=&quot;81&quot;/&gt;&lt;height val=&quot;45&quot;/&gt;&lt;hasText val=&quot;1&quot;/&gt;&lt;/Image&gt;&lt;/ThreeDShapeInfo&gt;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SHAPEINFO" val="&lt;ThreeDShapeInfo&gt;&lt;uuid val=&quot;{3AC5418E-56A4-4C13-A873-7BED6594C239}&quot;/&gt;&lt;isInvalidForFieldText val=&quot;0&quot;/&gt;&lt;Image&gt;&lt;filename val=&quot;C:\Users\PRINTE~1\AppData\Local\Temp\PR\data\asimages\{3AC5418E-56A4-4C13-A873-7BED6594C239}_13.png&quot;/&gt;&lt;left val=&quot;416&quot;/&gt;&lt;top val=&quot;136&quot;/&gt;&lt;width val=&quot;253&quot;/&gt;&lt;height val=&quot;211&quot;/&gt;&lt;hasText val=&quot;1&quot;/&gt;&lt;/Image&gt;&lt;/ThreeDShapeInfo&gt;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2564869-4C82-4084-8F23-3B9B900F74E9}&quot;/&gt;&lt;isInvalidForFieldText val=&quot;0&quot;/&gt;&lt;Image&gt;&lt;filename val=&quot;C:\Users\PRINTE~1\AppData\Local\Temp\PR\data\asimages\{02564869-4C82-4084-8F23-3B9B900F74E9}_13.png&quot;/&gt;&lt;left val=&quot;491&quot;/&gt;&lt;top val=&quot;165&quot;/&gt;&lt;width val=&quot;154&quot;/&gt;&lt;height val=&quot;174&quot;/&gt;&lt;hasText val=&quot;1&quot;/&gt;&lt;/Image&gt;&lt;/ThreeDShapeInfo&gt;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SHAPEINFO" val="&lt;ThreeDShapeInfo&gt;&lt;uuid val=&quot;{062DC0E1-C1A8-4104-9667-1117ADD0E72E}&quot;/&gt;&lt;isInvalidForFieldText val=&quot;0&quot;/&gt;&lt;Image&gt;&lt;filename val=&quot;C:\Users\PRINTE~1\AppData\Local\Temp\PR\data\asimages\{062DC0E1-C1A8-4104-9667-1117ADD0E72E}_13.png&quot;/&gt;&lt;left val=&quot;530&quot;/&gt;&lt;top val=&quot;231&quot;/&gt;&lt;width val=&quot;70&quot;/&gt;&lt;height val=&quot;30&quot;/&gt;&lt;hasText val=&quot;1&quot;/&gt;&lt;/Image&gt;&lt;/ThreeDShapeInfo&gt;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284FAF2-3572-458E-AA32-565E36E9E3FE}&quot;/&gt;&lt;isInvalidForFieldText val=&quot;0&quot;/&gt;&lt;Image&gt;&lt;filename val=&quot;C:\Users\PRINTE~1\AppData\Local\Temp\PR\data\asimages\{9284FAF2-3572-458E-AA32-565E36E9E3FE}_13.png&quot;/&gt;&lt;left val=&quot;423&quot;/&gt;&lt;top val=&quot;228&quot;/&gt;&lt;width val=&quot;245&quot;/&gt;&lt;height val=&quot;10&quot;/&gt;&lt;hasText val=&quot;1&quot;/&gt;&lt;/Image&gt;&lt;/ThreeDShape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1964555-3594-4619-8DB7-C1406E9B1F4D}&quot;/&gt;&lt;isInvalidForFieldText val=&quot;0&quot;/&gt;&lt;Image&gt;&lt;filename val=&quot;C:\Users\PRINTE~1\AppData\Local\Temp\PR\data\asimages\{91964555-3594-4619-8DB7-C1406E9B1F4D}_13.png&quot;/&gt;&lt;left val=&quot;423&quot;/&gt;&lt;top val=&quot;284&quot;/&gt;&lt;width val=&quot;247&quot;/&gt;&lt;height val=&quot;10&quot;/&gt;&lt;hasText val=&quot;1&quot;/&gt;&lt;/Image&gt;&lt;/ThreeDShapeInfo&gt;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0&quot;/&gt;&lt;lineCharCount val=&quot;18&quot;/&gt;&lt;/TableIndex&gt;&lt;/ShapeTextInfo&gt;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58&quot;/&gt;&lt;lineCharCount val=&quot;14&quot;/&gt;&lt;/TableIndex&gt;&lt;/ShapeTextInfo&gt;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8&quot;/&gt;&lt;lineCharCount val=&quot;10&quot;/&gt;&lt;/TableIndex&gt;&lt;/ShapeTextInfo&gt;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8FAA5EF-C180-47FF-9112-CD337E82D14D}&quot;/&gt;&lt;isInvalidForFieldText val=&quot;1&quot;/&gt;&lt;Image&gt;&lt;filename val=&quot;C:\Users\PRINTE~1\AppData\Local\Temp\PR\data\asimages\{38FAA5EF-C180-47FF-9112-CD337E82D14D}_13.png&quot;/&gt;&lt;left val=&quot;63&quot;/&gt;&lt;top val=&quot;226&quot;/&gt;&lt;width val=&quot;284&quot;/&gt;&lt;height val=&quot;175&quot;/&gt;&lt;hasText val=&quot;1&quot;/&gt;&lt;/Image&gt;&lt;/ThreeDShapeInfo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DF7B091D-463E-414C-B9B0-7C49AC501AF9}&quot;/&gt;&lt;isInvalidForFieldText val=&quot;0&quot;/&gt;&lt;Image&gt;&lt;filename val=&quot;C:\Users\PRINTE~1\AppData\Local\Temp\PR\data\asimages\{DF7B091D-463E-414C-B9B0-7C49AC501AF9}_13.png&quot;/&gt;&lt;left val=&quot;84&quot;/&gt;&lt;top val=&quot;261&quot;/&gt;&lt;width val=&quot;45&quot;/&gt;&lt;height val=&quot;49&quot;/&gt;&lt;hasText val=&quot;1&quot;/&gt;&lt;/Image&gt;&lt;/ThreeDShapeInfo&gt;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258E9737-5B69-428C-859B-D1375BA8E2FD}&quot;/&gt;&lt;isInvalidForFieldText val=&quot;0&quot;/&gt;&lt;Image&gt;&lt;filename val=&quot;C:\Users\PRINTE~1\AppData\Local\Temp\PR\data\asimages\{258E9737-5B69-428C-859B-D1375BA8E2FD}_13.png&quot;/&gt;&lt;left val=&quot;173&quot;/&gt;&lt;top val=&quot;260&quot;/&gt;&lt;width val=&quot;46&quot;/&gt;&lt;height val=&quot;50&quot;/&gt;&lt;hasText val=&quot;1&quot;/&gt;&lt;/Image&gt;&lt;/ThreeDShapeInfo&gt;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CCE6E185-26A2-4488-BF69-D9E9F311A69F}&quot;/&gt;&lt;isInvalidForFieldText val=&quot;0&quot;/&gt;&lt;Image&gt;&lt;filename val=&quot;C:\Users\PRINTE~1\AppData\Local\Temp\PR\data\asimages\{CCE6E185-26A2-4488-BF69-D9E9F311A69F}_13.png&quot;/&gt;&lt;left val=&quot;254&quot;/&gt;&lt;top val=&quot;260&quot;/&gt;&lt;width val=&quot;45&quot;/&gt;&lt;height val=&quot;49&quot;/&gt;&lt;hasText val=&quot;1&quot;/&gt;&lt;/Image&gt;&lt;/ThreeDShapeInfo&gt;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3&quot;/&gt;&lt;lineCharCount val=&quot;13&quot;/&gt;&lt;lineCharCount val=&quot;17&quot;/&gt;&lt;lineCharCount val=&quot;10&quot;/&gt;&lt;/TableIndex&gt;&lt;/ShapeTextInfo&gt;"/>
  <p:tag name="PRESENTER_SHAPEINFO" val="&lt;ThreeDShapeInfo&gt;&lt;uuid val=&quot;{72ACBA51-6E44-4842-8EA6-9E5BEE5EBAD9}&quot;/&gt;&lt;isInvalidForFieldText val=&quot;0&quot;/&gt;&lt;Image&gt;&lt;filename val=&quot;C:\Users\PRINTE~1\AppData\Local\Temp\PR\data\asimages\{72ACBA51-6E44-4842-8EA6-9E5BEE5EBAD9}_13.png&quot;/&gt;&lt;left val=&quot;210&quot;/&gt;&lt;top val=&quot;167&quot;/&gt;&lt;width val=&quot;325&quot;/&gt;&lt;height val=&quot;214&quot;/&gt;&lt;hasText val=&quot;1&quot;/&gt;&lt;/Image&gt;&lt;/ThreeDShapeInfo&gt;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8&quot;/&gt;&lt;lineCharCount val=&quot;11&quot;/&gt;&lt;lineCharCount val=&quot;8&quot;/&gt;&lt;/TableIndex&gt;&lt;/ShapeTextInfo&gt;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7&quot;/&gt;&lt;lineCharCount val=&quot;34&quot;/&gt;&lt;/TableIndex&gt;&lt;/ShapeTextInfo&gt;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2&quot;/&gt;&lt;/TableIndex&gt;&lt;/ShapeTextInfo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4&quot;/&gt;&lt;/TableIndex&gt;&lt;/ShapeTextInfo&gt;"/>
  <p:tag name="PRESENTER_SHAPEINFO" val="&lt;ThreeDShapeInfo&gt;&lt;uuid val=&quot;{0E47AB05-0F67-45A3-B36F-F17A1BFFBD64}&quot;/&gt;&lt;isInvalidForFieldText val=&quot;0&quot;/&gt;&lt;Image&gt;&lt;filename val=&quot;C:\Users\PRINTE~1\AppData\Local\Temp\PR\data\asimages\{0E47AB05-0F67-45A3-B36F-F17A1BFFBD64}_13.png&quot;/&gt;&lt;left val=&quot;219&quot;/&gt;&lt;top val=&quot;187&quot;/&gt;&lt;width val=&quot;236&quot;/&gt;&lt;height val=&quot;57&quot;/&gt;&lt;hasText val=&quot;1&quot;/&gt;&lt;/Image&gt;&lt;/ThreeDShapeInfo&gt;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8&quot;/&gt;&lt;lineCharCount val=&quot;15&quot;/&gt;&lt;lineCharCount val=&quot;10&quot;/&gt;&lt;/TableIndex&gt;&lt;/ShapeTextInfo&gt;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&quot;/&gt;&lt;lineCharCount val=&quot;19&quot;/&gt;&lt;lineCharCount val=&quot;9&quot;/&gt;&lt;lineCharCount val=&quot;20&quot;/&gt;&lt;/TableIndex&gt;&lt;/ShapeTextInfo&gt;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EA01C24-00C2-4F6B-8B70-BC790DB81F7F}&quot;/&gt;&lt;isInvalidForFieldText val=&quot;1&quot;/&gt;&lt;Image&gt;&lt;filename val=&quot;C:\Users\PRINTE~1\AppData\Local\Temp\PR\data\asimages\{0EA01C24-00C2-4F6B-8B70-BC790DB81F7F}_2_S.png&quot;/&gt;&lt;left val=&quot;36&quot;/&gt;&lt;top val=&quot;227&quot;/&gt;&lt;width val=&quot;647&quot;/&gt;&lt;height val=&quot;68&quot;/&gt;&lt;hasText val=&quot;0&quot;/&gt;&lt;/Image&gt;&lt;Image&gt;&lt;filename val=&quot;C:\Users\PRINTE~1\AppData\Local\Temp\PR\data\asimages\{0EA01C24-00C2-4F6B-8B70-BC790DB81F7F}_2_T.png&quot;/&gt;&lt;left val=&quot;39&quot;/&gt;&lt;top val=&quot;228&quot;/&gt;&lt;width val=&quot;645&quot;/&gt;&lt;height val=&quot;71&quot;/&gt;&lt;hasText val=&quot;1&quot;/&gt;&lt;/Image&gt;&lt;/ThreeDShapeInfo&gt;"/>
  <p:tag name="PRESENTER_SHAPETEXTINFO" val="&lt;ShapeTextInfo&gt;&lt;TableIndex row=&quot;-1&quot; col=&quot;-1&quot;&gt;&lt;linesCount val=&quot;2&quot;/&gt;&lt;lineCharCount val=&quot;66&quot;/&gt;&lt;lineCharCount val=&quot;24&quot;/&gt;&lt;/TableIndex&gt;&lt;/ShapeTextInfo&gt;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  <p:tag name="PRESENTER_SHAPEINFO" val="&lt;ThreeDShapeInfo&gt;&lt;uuid val=&quot;{B8907AAA-CC04-4FA1-85B2-B8C6F86EC1E7}&quot;/&gt;&lt;isInvalidForFieldText val=&quot;1&quot;/&gt;&lt;Image&gt;&lt;filename val=&quot;C:\Users\PRINTE~1\AppData\Local\Temp\PR\data\asimages\{B8907AAA-CC04-4FA1-85B2-B8C6F86EC1E7}_11_S.png&quot;/&gt;&lt;left val=&quot;45&quot;/&gt;&lt;top val=&quot;97&quot;/&gt;&lt;width val=&quot;170&quot;/&gt;&lt;height val=&quot;40&quot;/&gt;&lt;hasText val=&quot;0&quot;/&gt;&lt;/Image&gt;&lt;Image&gt;&lt;filename val=&quot;C:\Users\PRINTE~1\AppData\Local\Temp\PR\data\asimages\{B8907AAA-CC04-4FA1-85B2-B8C6F86EC1E7}_11_T.png&quot;/&gt;&lt;left val=&quot;48&quot;/&gt;&lt;top val=&quot;98&quot;/&gt;&lt;width val=&quot;163&quot;/&gt;&lt;height val=&quot;39&quot;/&gt;&lt;hasText val=&quot;1&quot;/&gt;&lt;/Image&gt;&lt;/ThreeDShapeInfo&gt;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  <p:tag name="PRESENTER_SHAPEINFO" val="&lt;ThreeDShapeInfo&gt;&lt;uuid val=&quot;{B8907AAA-CC04-4FA1-85B2-B8C6F86EC1E7}&quot;/&gt;&lt;isInvalidForFieldText val=&quot;1&quot;/&gt;&lt;Image&gt;&lt;filename val=&quot;C:\Users\PRINTE~1\AppData\Local\Temp\PR\data\asimages\{B8907AAA-CC04-4FA1-85B2-B8C6F86EC1E7}_11_S.png&quot;/&gt;&lt;left val=&quot;45&quot;/&gt;&lt;top val=&quot;97&quot;/&gt;&lt;width val=&quot;170&quot;/&gt;&lt;height val=&quot;40&quot;/&gt;&lt;hasText val=&quot;0&quot;/&gt;&lt;/Image&gt;&lt;Image&gt;&lt;filename val=&quot;C:\Users\PRINTE~1\AppData\Local\Temp\PR\data\asimages\{B8907AAA-CC04-4FA1-85B2-B8C6F86EC1E7}_11_T.png&quot;/&gt;&lt;left val=&quot;48&quot;/&gt;&lt;top val=&quot;98&quot;/&gt;&lt;width val=&quot;163&quot;/&gt;&lt;height val=&quot;39&quot;/&gt;&lt;hasText val=&quot;1&quot;/&gt;&lt;/Image&gt;&lt;/ThreeDShapeInfo&gt;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  <p:tag name="PRESENTER_SHAPEINFO" val="&lt;ThreeDShapeInfo&gt;&lt;uuid val=&quot;{EDA2AC8C-4289-4FD2-BF37-37550C7B53D0}&quot;/&gt;&lt;isInvalidForFieldText val=&quot;0&quot;/&gt;&lt;Image&gt;&lt;filename val=&quot;C:\Users\PRINTE~1\AppData\Local\Temp\PR\data\asimages\{EDA2AC8C-4289-4FD2-BF37-37550C7B53D0}_19.png&quot;/&gt;&lt;left val=&quot;72&quot;/&gt;&lt;top val=&quot;96&quot;/&gt;&lt;width val=&quot;557&quot;/&gt;&lt;height val=&quot;220&quot;/&gt;&lt;hasText val=&quot;1&quot;/&gt;&lt;/Image&gt;&lt;/ThreeDShapeInfo&gt;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CD600D3-E797-4794-9866-C735318A3D36}&quot;/&gt;&lt;isInvalidForFieldText val=&quot;1&quot;/&gt;&lt;Image&gt;&lt;filename val=&quot;C:\Users\PRINTE~1\AppData\Local\Temp\PR\data\asimages\{BCD600D3-E797-4794-9866-C735318A3D36}_19.png&quot;/&gt;&lt;left val=&quot;30&quot;/&gt;&lt;top val=&quot;44&quot;/&gt;&lt;width val=&quot;648&quot;/&gt;&lt;height val=&quot;50&quot;/&gt;&lt;hasText val=&quot;1&quot;/&gt;&lt;/Image&gt;&lt;/ThreeDShapeInfo&gt;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9&quot;/&gt;&lt;/TableIndex&gt;&lt;/ShapeTextInfo&gt;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3&quot;/&gt;&lt;lineCharCount val=&quot;6&quot;/&gt;&lt;/TableIndex&gt;&lt;/ShapeTextInfo&gt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3&quot;/&gt;&lt;lineCharCount val=&quot;6&quot;/&gt;&lt;/TableIndex&gt;&lt;/ShapeTextInfo&gt;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3D31B5C-781E-4CE1-8459-3C1E93193A84}&quot;/&gt;&lt;isInvalidForFieldText val=&quot;1&quot;/&gt;&lt;Image&gt;&lt;filename val=&quot;C:\Users\PRINTE~1\AppData\Local\Temp\PR\data\asimages\{D3D31B5C-781E-4CE1-8459-3C1E93193A84}_16.png&quot;/&gt;&lt;left val=&quot;150&quot;/&gt;&lt;top val=&quot;146&quot;/&gt;&lt;width val=&quot;40&quot;/&gt;&lt;height val=&quot;34&quot;/&gt;&lt;hasText val=&quot;1&quot;/&gt;&lt;/Image&gt;&lt;/ThreeDShapeInfo&gt;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8808E2F-A117-4D05-ABCC-5E2932051E48}&quot;/&gt;&lt;isInvalidForFieldText val=&quot;1&quot;/&gt;&lt;Image&gt;&lt;filename val=&quot;C:\Users\PRINTE~1\AppData\Local\Temp\PR\data\asimages\{78808E2F-A117-4D05-ABCC-5E2932051E48}_5.png&quot;/&gt;&lt;left val=&quot;516&quot;/&gt;&lt;top val=&quot;162&quot;/&gt;&lt;width val=&quot;169&quot;/&gt;&lt;height val=&quot;98&quot;/&gt;&lt;hasText val=&quot;1&quot;/&gt;&lt;/Image&gt;&lt;/ThreeDShapeInfo&gt;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E3CAFF9-2B87-40F9-BABB-E5E2DB687B4A}&quot;/&gt;&lt;isInvalidForFieldText val=&quot;1&quot;/&gt;&lt;Image&gt;&lt;filename val=&quot;C:\Users\PRINTE~1\AppData\Local\Temp\PR\data\asimages\{7E3CAFF9-2B87-40F9-BABB-E5E2DB687B4A}_5.png&quot;/&gt;&lt;left val=&quot;38&quot;/&gt;&lt;top val=&quot;330&quot;/&gt;&lt;width val=&quot;444&quot;/&gt;&lt;height val=&quot;49&quot;/&gt;&lt;hasText val=&quot;1&quot;/&gt;&lt;/Image&gt;&lt;/ThreeDShapeInfo&gt;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45ABE87D-1575-4EF0-A668-8CD578747670}&quot;/&gt;&lt;isInvalidForFieldText val=&quot;0&quot;/&gt;&lt;Image&gt;&lt;filename val=&quot;C:\Users\PRINTE~1\AppData\Local\Temp\PR\data\asimages\{45ABE87D-1575-4EF0-A668-8CD578747670}_4.png&quot;/&gt;&lt;left val=&quot;37&quot;/&gt;&lt;top val=&quot;88&quot;/&gt;&lt;width val=&quot;64&quot;/&gt;&lt;height val=&quot;36&quot;/&gt;&lt;hasText val=&quot;1&quot;/&gt;&lt;/Image&gt;&lt;/ThreeDShapeInfo&gt;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45ABE87D-1575-4EF0-A668-8CD578747670}&quot;/&gt;&lt;isInvalidForFieldText val=&quot;0&quot;/&gt;&lt;Image&gt;&lt;filename val=&quot;C:\Users\PRINTE~1\AppData\Local\Temp\PR\data\asimages\{45ABE87D-1575-4EF0-A668-8CD578747670}_4.png&quot;/&gt;&lt;left val=&quot;37&quot;/&gt;&lt;top val=&quot;88&quot;/&gt;&lt;width val=&quot;64&quot;/&gt;&lt;height val=&quot;36&quot;/&gt;&lt;hasText val=&quot;1&quot;/&gt;&lt;/Image&gt;&lt;/ThreeDShapeInfo&gt;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45ABE87D-1575-4EF0-A668-8CD578747670}&quot;/&gt;&lt;isInvalidForFieldText val=&quot;0&quot;/&gt;&lt;Image&gt;&lt;filename val=&quot;C:\Users\PRINTE~1\AppData\Local\Temp\PR\data\asimages\{45ABE87D-1575-4EF0-A668-8CD578747670}_4.png&quot;/&gt;&lt;left val=&quot;37&quot;/&gt;&lt;top val=&quot;88&quot;/&gt;&lt;width val=&quot;64&quot;/&gt;&lt;height val=&quot;36&quot;/&gt;&lt;hasText val=&quot;1&quot;/&gt;&lt;/Image&gt;&lt;/ThreeDShapeInfo&gt;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  <p:tag name="PRESENTER_SHAPEINFO" val="&lt;ThreeDShapeInfo&gt;&lt;uuid val=&quot;{AFC70825-82E2-486E-BE79-A7B3911D7A51}&quot;/&gt;&lt;isInvalidForFieldText val=&quot;0&quot;/&gt;&lt;Image&gt;&lt;filename val=&quot;C:\Users\PRINTE~1\AppData\Local\Temp\PR\data\asimages\{AFC70825-82E2-486E-BE79-A7B3911D7A51}_4.png&quot;/&gt;&lt;left val=&quot;380&quot;/&gt;&lt;top val=&quot;69&quot;/&gt;&lt;width val=&quot;193&quot;/&gt;&lt;height val=&quot;36&quot;/&gt;&lt;hasText val=&quot;1&quot;/&gt;&lt;/Image&gt;&lt;/ThreeDShapeInfo&gt;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  <p:tag name="PRESENTER_SHAPEINFO" val="&lt;ThreeDShapeInfo&gt;&lt;uuid val=&quot;{AFC70825-82E2-486E-BE79-A7B3911D7A51}&quot;/&gt;&lt;isInvalidForFieldText val=&quot;0&quot;/&gt;&lt;Image&gt;&lt;filename val=&quot;C:\Users\PRINTE~1\AppData\Local\Temp\PR\data\asimages\{AFC70825-82E2-486E-BE79-A7B3911D7A51}_4.png&quot;/&gt;&lt;left val=&quot;380&quot;/&gt;&lt;top val=&quot;69&quot;/&gt;&lt;width val=&quot;193&quot;/&gt;&lt;height val=&quot;36&quot;/&gt;&lt;hasText val=&quot;1&quot;/&gt;&lt;/Image&gt;&lt;/ThreeDShapeInfo&gt;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45ABE87D-1575-4EF0-A668-8CD578747670}&quot;/&gt;&lt;isInvalidForFieldText val=&quot;0&quot;/&gt;&lt;Image&gt;&lt;filename val=&quot;C:\Users\PRINTE~1\AppData\Local\Temp\PR\data\asimages\{45ABE87D-1575-4EF0-A668-8CD578747670}_4.png&quot;/&gt;&lt;left val=&quot;37&quot;/&gt;&lt;top val=&quot;88&quot;/&gt;&lt;width val=&quot;64&quot;/&gt;&lt;height val=&quot;36&quot;/&gt;&lt;hasText val=&quot;1&quot;/&gt;&lt;/Image&gt;&lt;/ThreeDShapeInfo&gt;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45ABE87D-1575-4EF0-A668-8CD578747670}&quot;/&gt;&lt;isInvalidForFieldText val=&quot;0&quot;/&gt;&lt;Image&gt;&lt;filename val=&quot;C:\Users\PRINTE~1\AppData\Local\Temp\PR\data\asimages\{45ABE87D-1575-4EF0-A668-8CD578747670}_4.png&quot;/&gt;&lt;left val=&quot;37&quot;/&gt;&lt;top val=&quot;88&quot;/&gt;&lt;width val=&quot;64&quot;/&gt;&lt;height val=&quot;36&quot;/&gt;&lt;hasText val=&quot;1&quot;/&gt;&lt;/Image&gt;&lt;/ThreeDShapeInfo&gt;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  <p:tag name="PRESENTER_SHAPEINFO" val="&lt;ThreeDShapeInfo&gt;&lt;uuid val=&quot;{AFC70825-82E2-486E-BE79-A7B3911D7A51}&quot;/&gt;&lt;isInvalidForFieldText val=&quot;0&quot;/&gt;&lt;Image&gt;&lt;filename val=&quot;C:\Users\PRINTE~1\AppData\Local\Temp\PR\data\asimages\{AFC70825-82E2-486E-BE79-A7B3911D7A51}_4.png&quot;/&gt;&lt;left val=&quot;380&quot;/&gt;&lt;top val=&quot;69&quot;/&gt;&lt;width val=&quot;193&quot;/&gt;&lt;height val=&quot;36&quot;/&gt;&lt;hasText val=&quot;1&quot;/&gt;&lt;/Image&gt;&lt;/ThreeDShapeInfo&gt;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  <p:tag name="PRESENTER_SHAPEINFO" val="&lt;ThreeDShapeInfo&gt;&lt;uuid val=&quot;{AFC70825-82E2-486E-BE79-A7B3911D7A51}&quot;/&gt;&lt;isInvalidForFieldText val=&quot;0&quot;/&gt;&lt;Image&gt;&lt;filename val=&quot;C:\Users\PRINTE~1\AppData\Local\Temp\PR\data\asimages\{AFC70825-82E2-486E-BE79-A7B3911D7A51}_4.png&quot;/&gt;&lt;left val=&quot;380&quot;/&gt;&lt;top val=&quot;69&quot;/&gt;&lt;width val=&quot;193&quot;/&gt;&lt;height val=&quot;36&quot;/&gt;&lt;hasText val=&quot;1&quot;/&gt;&lt;/Image&gt;&lt;/ThreeDShapeInfo&gt;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8808E2F-A117-4D05-ABCC-5E2932051E48}&quot;/&gt;&lt;isInvalidForFieldText val=&quot;1&quot;/&gt;&lt;Image&gt;&lt;filename val=&quot;C:\Users\PRINTE~1\AppData\Local\Temp\PR\data\asimages\{78808E2F-A117-4D05-ABCC-5E2932051E48}_5.png&quot;/&gt;&lt;left val=&quot;516&quot;/&gt;&lt;top val=&quot;162&quot;/&gt;&lt;width val=&quot;169&quot;/&gt;&lt;height val=&quot;98&quot;/&gt;&lt;hasText val=&quot;1&quot;/&gt;&lt;/Image&gt;&lt;/ThreeDShapeInfo&gt;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4B88262-2BDA-4D21-966D-6D7E87CA2B6E}&quot;/&gt;&lt;isInvalidForFieldText val=&quot;0&quot;/&gt;&lt;Image&gt;&lt;filename val=&quot;C:\Users\PRINTE~1\AppData\Local\Temp\PR\data\asimages\{D4B88262-2BDA-4D21-966D-6D7E87CA2B6E}_4.png&quot;/&gt;&lt;left val=&quot;502&quot;/&gt;&lt;top val=&quot;219&quot;/&gt;&lt;width val=&quot;53&quot;/&gt;&lt;height val=&quot;72&quot;/&gt;&lt;hasText val=&quot;1&quot;/&gt;&lt;/Image&gt;&lt;/ThreeDShapeInfo&gt;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E3CAFF9-2B87-40F9-BABB-E5E2DB687B4A}&quot;/&gt;&lt;isInvalidForFieldText val=&quot;1&quot;/&gt;&lt;Image&gt;&lt;filename val=&quot;C:\Users\PRINTE~1\AppData\Local\Temp\PR\data\asimages\{7E3CAFF9-2B87-40F9-BABB-E5E2DB687B4A}_5.png&quot;/&gt;&lt;left val=&quot;38&quot;/&gt;&lt;top val=&quot;330&quot;/&gt;&lt;width val=&quot;444&quot;/&gt;&lt;height val=&quot;49&quot;/&gt;&lt;hasText val=&quot;1&quot;/&gt;&lt;/Image&gt;&lt;/ThreeDShapeInfo&gt;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45ABE87D-1575-4EF0-A668-8CD578747670}&quot;/&gt;&lt;isInvalidForFieldText val=&quot;0&quot;/&gt;&lt;Image&gt;&lt;filename val=&quot;C:\Users\PRINTE~1\AppData\Local\Temp\PR\data\asimages\{45ABE87D-1575-4EF0-A668-8CD578747670}_4.png&quot;/&gt;&lt;left val=&quot;37&quot;/&gt;&lt;top val=&quot;88&quot;/&gt;&lt;width val=&quot;64&quot;/&gt;&lt;height val=&quot;36&quot;/&gt;&lt;hasText val=&quot;1&quot;/&gt;&lt;/Image&gt;&lt;/ThreeDShapeInfo&gt;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E3CAFF9-2B87-40F9-BABB-E5E2DB687B4A}&quot;/&gt;&lt;isInvalidForFieldText val=&quot;1&quot;/&gt;&lt;Image&gt;&lt;filename val=&quot;C:\Users\PRINTE~1\AppData\Local\Temp\PR\data\asimages\{7E3CAFF9-2B87-40F9-BABB-E5E2DB687B4A}_5.png&quot;/&gt;&lt;left val=&quot;38&quot;/&gt;&lt;top val=&quot;330&quot;/&gt;&lt;width val=&quot;444&quot;/&gt;&lt;height val=&quot;49&quot;/&gt;&lt;hasText val=&quot;1&quot;/&gt;&lt;/Image&gt;&lt;/ThreeDShapeInfo&gt;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E3CAFF9-2B87-40F9-BABB-E5E2DB687B4A}&quot;/&gt;&lt;isInvalidForFieldText val=&quot;1&quot;/&gt;&lt;Image&gt;&lt;filename val=&quot;C:\Users\PRINTE~1\AppData\Local\Temp\PR\data\asimages\{7E3CAFF9-2B87-40F9-BABB-E5E2DB687B4A}_5.png&quot;/&gt;&lt;left val=&quot;38&quot;/&gt;&lt;top val=&quot;330&quot;/&gt;&lt;width val=&quot;444&quot;/&gt;&lt;height val=&quot;49&quot;/&gt;&lt;hasText val=&quot;1&quot;/&gt;&lt;/Image&gt;&lt;/ThreeDShapeInfo&gt;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AF82665-095E-47DE-B062-AF9E16396FD6}&quot;/&gt;&lt;isInvalidForFieldText val=&quot;1&quot;/&gt;&lt;Image&gt;&lt;filename val=&quot;C:\Users\PRINTE~1\AppData\Local\Temp\PR\data\asimages\{7AF82665-095E-47DE-B062-AF9E16396FD6}_4.png&quot;/&gt;&lt;left val=&quot;149&quot;/&gt;&lt;top val=&quot;112&quot;/&gt;&lt;width val=&quot;298&quot;/&gt;&lt;height val=&quot;204&quot;/&gt;&lt;hasText val=&quot;1&quot;/&gt;&lt;/Image&gt;&lt;/ThreeDShapeInfo&gt;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4B88262-2BDA-4D21-966D-6D7E87CA2B6E}&quot;/&gt;&lt;isInvalidForFieldText val=&quot;0&quot;/&gt;&lt;Image&gt;&lt;filename val=&quot;C:\Users\PRINTE~1\AppData\Local\Temp\PR\data\asimages\{D4B88262-2BDA-4D21-966D-6D7E87CA2B6E}_4.png&quot;/&gt;&lt;left val=&quot;502&quot;/&gt;&lt;top val=&quot;219&quot;/&gt;&lt;width val=&quot;53&quot;/&gt;&lt;height val=&quot;72&quot;/&gt;&lt;hasText val=&quot;1&quot;/&gt;&lt;/Image&gt;&lt;/ThreeDShapeInfo&gt;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403BCC0-176A-44E0-B4C4-68C426481332}&quot;/&gt;&lt;isInvalidForFieldText val=&quot;0&quot;/&gt;&lt;Image&gt;&lt;filename val=&quot;C:\Users\PRINTE~1\AppData\Local\Temp\PR\data\asimages\{4403BCC0-176A-44E0-B4C4-68C426481332}_4.png&quot;/&gt;&lt;left val=&quot;451&quot;/&gt;&lt;top val=&quot;139&quot;/&gt;&lt;width val=&quot;208&quot;/&gt;&lt;height val=&quot;190&quot;/&gt;&lt;hasText val=&quot;1&quot;/&gt;&lt;/Image&gt;&lt;/ThreeDShapeInfo&gt;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5&quot;/&gt;&lt;/TableIndex&gt;&lt;/ShapeTextInfo&gt;"/>
  <p:tag name="PRESENTER_SHAPEINFO" val="&lt;ThreeDShapeInfo&gt;&lt;uuid val=&quot;{DEB41E39-216E-4FE1-A9EF-750905BD1F56}&quot;/&gt;&lt;isInvalidForFieldText val=&quot;0&quot;/&gt;&lt;Image&gt;&lt;filename val=&quot;C:\Users\PRINTE~1\AppData\Local\Temp\PR\data\asimages\{DEB41E39-216E-4FE1-A9EF-750905BD1F56}_4.png&quot;/&gt;&lt;left val=&quot;84&quot;/&gt;&lt;top val=&quot;90&quot;/&gt;&lt;width val=&quot;305&quot;/&gt;&lt;height val=&quot;47&quot;/&gt;&lt;hasText val=&quot;1&quot;/&gt;&lt;/Image&gt;&lt;/ThreeDShapeInfo&gt;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45ABE87D-1575-4EF0-A668-8CD578747670}&quot;/&gt;&lt;isInvalidForFieldText val=&quot;0&quot;/&gt;&lt;Image&gt;&lt;filename val=&quot;C:\Users\PRINTE~1\AppData\Local\Temp\PR\data\asimages\{45ABE87D-1575-4EF0-A668-8CD578747670}_4.png&quot;/&gt;&lt;left val=&quot;37&quot;/&gt;&lt;top val=&quot;88&quot;/&gt;&lt;width val=&quot;64&quot;/&gt;&lt;height val=&quot;36&quot;/&gt;&lt;hasText val=&quot;1&quot;/&gt;&lt;/Image&gt;&lt;/ThreeDShapeInfo&gt;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DC26068C-3773-4902-8FD2-94995F8090E3}&quot;/&gt;&lt;isInvalidForFieldText val=&quot;0&quot;/&gt;&lt;Image&gt;&lt;filename val=&quot;C:\Users\PRINTE~1\AppData\Local\Temp\PR\data\asimages\{DC26068C-3773-4902-8FD2-94995F8090E3}_4.png&quot;/&gt;&lt;left val=&quot;588&quot;/&gt;&lt;top val=&quot;69&quot;/&gt;&lt;width val=&quot;58&quot;/&gt;&lt;height val=&quot;36&quot;/&gt;&lt;hasText val=&quot;1&quot;/&gt;&lt;/Image&gt;&lt;/ThreeDShapeInfo&gt;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8808E2F-A117-4D05-ABCC-5E2932051E48}&quot;/&gt;&lt;isInvalidForFieldText val=&quot;1&quot;/&gt;&lt;Image&gt;&lt;filename val=&quot;C:\Users\PRINTE~1\AppData\Local\Temp\PR\data\asimages\{78808E2F-A117-4D05-ABCC-5E2932051E48}_5.png&quot;/&gt;&lt;left val=&quot;516&quot;/&gt;&lt;top val=&quot;162&quot;/&gt;&lt;width val=&quot;169&quot;/&gt;&lt;height val=&quot;98&quot;/&gt;&lt;hasText val=&quot;1&quot;/&gt;&lt;/Image&gt;&lt;/ThreeDShapeInfo&gt;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  <p:tag name="PRESENTER_SHAPEINFO" val="&lt;ThreeDShapeInfo&gt;&lt;uuid val=&quot;{AFC70825-82E2-486E-BE79-A7B3911D7A51}&quot;/&gt;&lt;isInvalidForFieldText val=&quot;0&quot;/&gt;&lt;Image&gt;&lt;filename val=&quot;C:\Users\PRINTE~1\AppData\Local\Temp\PR\data\asimages\{AFC70825-82E2-486E-BE79-A7B3911D7A51}_4.png&quot;/&gt;&lt;left val=&quot;380&quot;/&gt;&lt;top val=&quot;69&quot;/&gt;&lt;width val=&quot;193&quot;/&gt;&lt;height val=&quot;36&quot;/&gt;&lt;hasText val=&quot;1&quot;/&gt;&lt;/Image&gt;&lt;/ThreeDShapeInfo&gt;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3&quot;/&gt;&lt;lineCharCount val=&quot;13&quot;/&gt;&lt;lineCharCount val=&quot;9&quot;/&gt;&lt;lineCharCount val=&quot;12&quot;/&gt;&lt;/TableIndex&gt;&lt;/ShapeTextInfo&gt;"/>
  <p:tag name="PRESENTER_SHAPEINFO" val="&lt;ThreeDShapeInfo&gt;&lt;uuid val=&quot;{EED89C30-1B69-4D9C-BA7C-7315D001E496}&quot;/&gt;&lt;isInvalidForFieldText val=&quot;1&quot;/&gt;&lt;Image&gt;&lt;filename val=&quot;C:\Users\PRINTE~1\AppData\Local\Temp\PR\data\asimages\{EED89C30-1B69-4D9C-BA7C-7315D001E496}_4_S.png&quot;/&gt;&lt;left val=&quot;191&quot;/&gt;&lt;top val=&quot;162&quot;/&gt;&lt;width val=&quot;212&quot;/&gt;&lt;height val=&quot;157&quot;/&gt;&lt;hasText val=&quot;0&quot;/&gt;&lt;/Image&gt;&lt;Image&gt;&lt;filename val=&quot;C:\Users\PRINTE~1\AppData\Local\Temp\PR\data\asimages\{EED89C30-1B69-4D9C-BA7C-7315D001E496}_4_T.png&quot;/&gt;&lt;left val=&quot;195&quot;/&gt;&lt;top val=&quot;165&quot;/&gt;&lt;width val=&quot;203&quot;/&gt;&lt;height val=&quot;147&quot;/&gt;&lt;hasText val=&quot;1&quot;/&gt;&lt;/Image&gt;&lt;/ThreeDShapeInfo&gt;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  <p:tag name="PRESENTER_SHAPEINFO" val="&lt;ThreeDShapeInfo&gt;&lt;uuid val=&quot;{AFC70825-82E2-486E-BE79-A7B3911D7A51}&quot;/&gt;&lt;isInvalidForFieldText val=&quot;0&quot;/&gt;&lt;Image&gt;&lt;filename val=&quot;C:\Users\PRINTE~1\AppData\Local\Temp\PR\data\asimages\{AFC70825-82E2-486E-BE79-A7B3911D7A51}_4.png&quot;/&gt;&lt;left val=&quot;380&quot;/&gt;&lt;top val=&quot;69&quot;/&gt;&lt;width val=&quot;193&quot;/&gt;&lt;height val=&quot;36&quot;/&gt;&lt;hasText val=&quot;1&quot;/&gt;&lt;/Image&gt;&lt;/ThreeDShapeInfo&gt;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21&quot;/&gt;&lt;lineCharCount val=&quot;18&quot;/&gt;&lt;lineCharCount val=&quot;15&quot;/&gt;&lt;/TableIndex&gt;&lt;/ShapeTextInfo&gt;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3&quot;/&gt;&lt;lineCharCount val=&quot;13&quot;/&gt;&lt;lineCharCount val=&quot;9&quot;/&gt;&lt;lineCharCount val=&quot;12&quot;/&gt;&lt;/TableIndex&gt;&lt;/ShapeTextInfo&gt;"/>
  <p:tag name="PRESENTER_SHAPEINFO" val="&lt;ThreeDShapeInfo&gt;&lt;uuid val=&quot;{EED89C30-1B69-4D9C-BA7C-7315D001E496}&quot;/&gt;&lt;isInvalidForFieldText val=&quot;1&quot;/&gt;&lt;Image&gt;&lt;filename val=&quot;C:\Users\PRINTE~1\AppData\Local\Temp\PR\data\asimages\{EED89C30-1B69-4D9C-BA7C-7315D001E496}_4_S.png&quot;/&gt;&lt;left val=&quot;191&quot;/&gt;&lt;top val=&quot;162&quot;/&gt;&lt;width val=&quot;212&quot;/&gt;&lt;height val=&quot;157&quot;/&gt;&lt;hasText val=&quot;0&quot;/&gt;&lt;/Image&gt;&lt;Image&gt;&lt;filename val=&quot;C:\Users\PRINTE~1\AppData\Local\Temp\PR\data\asimages\{EED89C30-1B69-4D9C-BA7C-7315D001E496}_4_T.png&quot;/&gt;&lt;left val=&quot;195&quot;/&gt;&lt;top val=&quot;165&quot;/&gt;&lt;width val=&quot;203&quot;/&gt;&lt;height val=&quot;147&quot;/&gt;&lt;hasText val=&quot;1&quot;/&gt;&lt;/Image&gt;&lt;/ThreeDShapeInfo&gt;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AF82665-095E-47DE-B062-AF9E16396FD6}&quot;/&gt;&lt;isInvalidForFieldText val=&quot;1&quot;/&gt;&lt;Image&gt;&lt;filename val=&quot;C:\Users\PRINTE~1\AppData\Local\Temp\PR\data\asimages\{7AF82665-095E-47DE-B062-AF9E16396FD6}_4.png&quot;/&gt;&lt;left val=&quot;149&quot;/&gt;&lt;top val=&quot;112&quot;/&gt;&lt;width val=&quot;298&quot;/&gt;&lt;height val=&quot;204&quot;/&gt;&lt;hasText val=&quot;1&quot;/&gt;&lt;/Image&gt;&lt;/ThreeDShapeInfo&gt;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4B88262-2BDA-4D21-966D-6D7E87CA2B6E}&quot;/&gt;&lt;isInvalidForFieldText val=&quot;0&quot;/&gt;&lt;Image&gt;&lt;filename val=&quot;C:\Users\PRINTE~1\AppData\Local\Temp\PR\data\asimages\{D4B88262-2BDA-4D21-966D-6D7E87CA2B6E}_4.png&quot;/&gt;&lt;left val=&quot;502&quot;/&gt;&lt;top val=&quot;219&quot;/&gt;&lt;width val=&quot;53&quot;/&gt;&lt;height val=&quot;72&quot;/&gt;&lt;hasText val=&quot;1&quot;/&gt;&lt;/Image&gt;&lt;/ThreeDShapeInfo&gt;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403BCC0-176A-44E0-B4C4-68C426481332}&quot;/&gt;&lt;isInvalidForFieldText val=&quot;0&quot;/&gt;&lt;Image&gt;&lt;filename val=&quot;C:\Users\PRINTE~1\AppData\Local\Temp\PR\data\asimages\{4403BCC0-176A-44E0-B4C4-68C426481332}_4.png&quot;/&gt;&lt;left val=&quot;451&quot;/&gt;&lt;top val=&quot;139&quot;/&gt;&lt;width val=&quot;208&quot;/&gt;&lt;height val=&quot;190&quot;/&gt;&lt;hasText val=&quot;1&quot;/&gt;&lt;/Image&gt;&lt;/ThreeDShapeInfo&gt;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5&quot;/&gt;&lt;/TableIndex&gt;&lt;/ShapeTextInfo&gt;"/>
  <p:tag name="PRESENTER_SHAPEINFO" val="&lt;ThreeDShapeInfo&gt;&lt;uuid val=&quot;{DEB41E39-216E-4FE1-A9EF-750905BD1F56}&quot;/&gt;&lt;isInvalidForFieldText val=&quot;0&quot;/&gt;&lt;Image&gt;&lt;filename val=&quot;C:\Users\PRINTE~1\AppData\Local\Temp\PR\data\asimages\{DEB41E39-216E-4FE1-A9EF-750905BD1F56}_4.png&quot;/&gt;&lt;left val=&quot;84&quot;/&gt;&lt;top val=&quot;90&quot;/&gt;&lt;width val=&quot;305&quot;/&gt;&lt;height val=&quot;47&quot;/&gt;&lt;hasText val=&quot;1&quot;/&gt;&lt;/Image&gt;&lt;/ThreeDShapeInfo&gt;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45ABE87D-1575-4EF0-A668-8CD578747670}&quot;/&gt;&lt;isInvalidForFieldText val=&quot;0&quot;/&gt;&lt;Image&gt;&lt;filename val=&quot;C:\Users\PRINTE~1\AppData\Local\Temp\PR\data\asimages\{45ABE87D-1575-4EF0-A668-8CD578747670}_4.png&quot;/&gt;&lt;left val=&quot;37&quot;/&gt;&lt;top val=&quot;88&quot;/&gt;&lt;width val=&quot;64&quot;/&gt;&lt;height val=&quot;36&quot;/&gt;&lt;hasText val=&quot;1&quot;/&gt;&lt;/Image&gt;&lt;/ThreeDShapeInfo&gt;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PRESENTER_SHAPEINFO" val="&lt;ThreeDShapeInfo&gt;&lt;uuid val=&quot;{DC26068C-3773-4902-8FD2-94995F8090E3}&quot;/&gt;&lt;isInvalidForFieldText val=&quot;0&quot;/&gt;&lt;Image&gt;&lt;filename val=&quot;C:\Users\PRINTE~1\AppData\Local\Temp\PR\data\asimages\{DC26068C-3773-4902-8FD2-94995F8090E3}_4.png&quot;/&gt;&lt;left val=&quot;588&quot;/&gt;&lt;top val=&quot;69&quot;/&gt;&lt;width val=&quot;58&quot;/&gt;&lt;height val=&quot;36&quot;/&gt;&lt;hasText val=&quot;1&quot;/&gt;&lt;/Image&gt;&lt;/ThreeDShapeInfo&gt;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8808E2F-A117-4D05-ABCC-5E2932051E48}&quot;/&gt;&lt;isInvalidForFieldText val=&quot;1&quot;/&gt;&lt;Image&gt;&lt;filename val=&quot;C:\Users\PRINTE~1\AppData\Local\Temp\PR\data\asimages\{78808E2F-A117-4D05-ABCC-5E2932051E48}_5.png&quot;/&gt;&lt;left val=&quot;516&quot;/&gt;&lt;top val=&quot;162&quot;/&gt;&lt;width val=&quot;169&quot;/&gt;&lt;height val=&quot;98&quot;/&gt;&lt;hasText val=&quot;1&quot;/&gt;&lt;/Image&gt;&lt;/ThreeDShapeInfo&gt;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4B88262-2BDA-4D21-966D-6D7E87CA2B6E}&quot;/&gt;&lt;isInvalidForFieldText val=&quot;0&quot;/&gt;&lt;Image&gt;&lt;filename val=&quot;C:\Users\PRINTE~1\AppData\Local\Temp\PR\data\asimages\{D4B88262-2BDA-4D21-966D-6D7E87CA2B6E}_4.png&quot;/&gt;&lt;left val=&quot;502&quot;/&gt;&lt;top val=&quot;219&quot;/&gt;&lt;width val=&quot;53&quot;/&gt;&lt;height val=&quot;72&quot;/&gt;&lt;hasText val=&quot;1&quot;/&gt;&lt;/Image&gt;&lt;/ThreeDShapeInfo&gt;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1&quot;/&gt;&lt;/TableIndex&gt;&lt;/ShapeTextInfo&gt;"/>
  <p:tag name="PRESENTER_SHAPEINFO" val="&lt;ThreeDShapeInfo&gt;&lt;uuid val=&quot;{AFC70825-82E2-486E-BE79-A7B3911D7A51}&quot;/&gt;&lt;isInvalidForFieldText val=&quot;0&quot;/&gt;&lt;Image&gt;&lt;filename val=&quot;C:\Users\PRINTE~1\AppData\Local\Temp\PR\data\asimages\{AFC70825-82E2-486E-BE79-A7B3911D7A51}_4.png&quot;/&gt;&lt;left val=&quot;380&quot;/&gt;&lt;top val=&quot;69&quot;/&gt;&lt;width val=&quot;193&quot;/&gt;&lt;height val=&quot;36&quot;/&gt;&lt;hasText val=&quot;1&quot;/&gt;&lt;/Image&gt;&lt;/ThreeDShapeInfo&gt;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21&quot;/&gt;&lt;lineCharCount val=&quot;18&quot;/&gt;&lt;lineCharCount val=&quot;15&quot;/&gt;&lt;/TableIndex&gt;&lt;/ShapeTextInfo&gt;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2&quot;/&gt;&lt;/TableIndex&gt;&lt;/ShapeTextInfo&gt;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E3CAFF9-2B87-40F9-BABB-E5E2DB687B4A}&quot;/&gt;&lt;isInvalidForFieldText val=&quot;1&quot;/&gt;&lt;Image&gt;&lt;filename val=&quot;C:\Users\PRINTE~1\AppData\Local\Temp\PR\data\asimages\{7E3CAFF9-2B87-40F9-BABB-E5E2DB687B4A}_5.png&quot;/&gt;&lt;left val=&quot;38&quot;/&gt;&lt;top val=&quot;330&quot;/&gt;&lt;width val=&quot;444&quot;/&gt;&lt;height val=&quot;49&quot;/&gt;&lt;hasText val=&quot;1&quot;/&gt;&lt;/Image&gt;&lt;/ThreeDShapeInfo&gt;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7&quot;/&gt;&lt;lineCharCount val=&quot;6&quot;/&gt;&lt;/TableIndex&gt;&lt;/ShapeTextInfo&gt;"/>
  <p:tag name="PRESENTER_SHAPEINFO" val="&lt;ThreeDShapeInfo&gt;&lt;uuid val=&quot;{C0CFA5D6-2B82-4193-A7F3-2511867265BA}&quot;/&gt;&lt;isInvalidForFieldText val=&quot;0&quot;/&gt;&lt;Image&gt;&lt;filename val=&quot;C:\Users\PRINTE~1\AppData\Local\Temp\PR\data\asimages\{C0CFA5D6-2B82-4193-A7F3-2511867265BA}_5.png&quot;/&gt;&lt;left val=&quot;56&quot;/&gt;&lt;top val=&quot;62&quot;/&gt;&lt;width val=&quot;321&quot;/&gt;&lt;height val=&quot;49&quot;/&gt;&lt;hasText val=&quot;1&quot;/&gt;&lt;/Image&gt;&lt;/ThreeDShapeInfo&gt;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78F79B7-5572-4E8F-822C-0093A1391639}&quot;/&gt;&lt;isInvalidForFieldText val=&quot;0&quot;/&gt;&lt;Image&gt;&lt;filename val=&quot;C:\Users\PRINTE~1\AppData\Local\Temp\PR\data\asimages\{F78F79B7-5572-4E8F-822C-0093A1391639}_5.png&quot;/&gt;&lt;left val=&quot;477&quot;/&gt;&lt;top val=&quot;16&quot;/&gt;&lt;width val=&quot;141&quot;/&gt;&lt;height val=&quot;158&quot;/&gt;&lt;hasText val=&quot;1&quot;/&gt;&lt;/Image&gt;&lt;/ThreeDShapeInfo&gt;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19A75C8-F114-41D2-8DBA-20E562EACD74}&quot;/&gt;&lt;isInvalidForFieldText val=&quot;0&quot;/&gt;&lt;Image&gt;&lt;filename val=&quot;C:\Users\PRINTE~1\AppData\Local\Temp\PR\data\asimages\{B19A75C8-F114-41D2-8DBA-20E562EACD74}_5.png&quot;/&gt;&lt;left val=&quot;502&quot;/&gt;&lt;top val=&quot;219&quot;/&gt;&lt;width val=&quot;53&quot;/&gt;&lt;height val=&quot;72&quot;/&gt;&lt;hasText val=&quot;1&quot;/&gt;&lt;/Image&gt;&lt;/ThreeDShapeInfo&gt;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4FD9993-1CC7-444A-9312-DF866AD115D1}&quot;/&gt;&lt;isInvalidForFieldText val=&quot;0&quot;/&gt;&lt;Image&gt;&lt;filename val=&quot;C:\Users\PRINTE~1\AppData\Local\Temp\PR\data\asimages\{04FD9993-1CC7-444A-9312-DF866AD115D1}_5.png&quot;/&gt;&lt;left val=&quot;451&quot;/&gt;&lt;top val=&quot;139&quot;/&gt;&lt;width val=&quot;208&quot;/&gt;&lt;height val=&quot;190&quot;/&gt;&lt;hasText val=&quot;1&quot;/&gt;&lt;/Image&gt;&lt;/ThreeDShapeInfo&gt;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8808E2F-A117-4D05-ABCC-5E2932051E48}&quot;/&gt;&lt;isInvalidForFieldText val=&quot;1&quot;/&gt;&lt;Image&gt;&lt;filename val=&quot;C:\Users\PRINTE~1\AppData\Local\Temp\PR\data\asimages\{78808E2F-A117-4D05-ABCC-5E2932051E48}_5.png&quot;/&gt;&lt;left val=&quot;516&quot;/&gt;&lt;top val=&quot;162&quot;/&gt;&lt;width val=&quot;169&quot;/&gt;&lt;height val=&quot;98&quot;/&gt;&lt;hasText val=&quot;1&quot;/&gt;&lt;/Image&gt;&lt;/ThreeDShapeInfo&gt;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7&quot;/&gt;&lt;/TableIndex&gt;&lt;/ShapeTextInfo&gt;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2&quot;/&gt;&lt;/TableIndex&gt;&lt;/ShapeTextInfo&gt;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E3CAFF9-2B87-40F9-BABB-E5E2DB687B4A}&quot;/&gt;&lt;isInvalidForFieldText val=&quot;1&quot;/&gt;&lt;Image&gt;&lt;filename val=&quot;C:\Users\PRINTE~1\AppData\Local\Temp\PR\data\asimages\{7E3CAFF9-2B87-40F9-BABB-E5E2DB687B4A}_5.png&quot;/&gt;&lt;left val=&quot;38&quot;/&gt;&lt;top val=&quot;330&quot;/&gt;&lt;width val=&quot;444&quot;/&gt;&lt;height val=&quot;49&quot;/&gt;&lt;hasText val=&quot;1&quot;/&gt;&lt;/Image&gt;&lt;/ThreeDShapeInfo&gt;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7&quot;/&gt;&lt;lineCharCount val=&quot;6&quot;/&gt;&lt;/TableIndex&gt;&lt;/ShapeTextInfo&gt;"/>
  <p:tag name="PRESENTER_SHAPEINFO" val="&lt;ThreeDShapeInfo&gt;&lt;uuid val=&quot;{C0CFA5D6-2B82-4193-A7F3-2511867265BA}&quot;/&gt;&lt;isInvalidForFieldText val=&quot;0&quot;/&gt;&lt;Image&gt;&lt;filename val=&quot;C:\Users\PRINTE~1\AppData\Local\Temp\PR\data\asimages\{C0CFA5D6-2B82-4193-A7F3-2511867265BA}_5.png&quot;/&gt;&lt;left val=&quot;56&quot;/&gt;&lt;top val=&quot;62&quot;/&gt;&lt;width val=&quot;321&quot;/&gt;&lt;height val=&quot;49&quot;/&gt;&lt;hasText val=&quot;1&quot;/&gt;&lt;/Image&gt;&lt;/ThreeDShapeInfo&gt;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78F79B7-5572-4E8F-822C-0093A1391639}&quot;/&gt;&lt;isInvalidForFieldText val=&quot;0&quot;/&gt;&lt;Image&gt;&lt;filename val=&quot;C:\Users\PRINTE~1\AppData\Local\Temp\PR\data\asimages\{F78F79B7-5572-4E8F-822C-0093A1391639}_5.png&quot;/&gt;&lt;left val=&quot;477&quot;/&gt;&lt;top val=&quot;16&quot;/&gt;&lt;width val=&quot;141&quot;/&gt;&lt;height val=&quot;158&quot;/&gt;&lt;hasText val=&quot;1&quot;/&gt;&lt;/Image&gt;&lt;/ThreeDShapeInfo&gt;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4403BCC0-176A-44E0-B4C4-68C426481332}&quot;/&gt;&lt;isInvalidForFieldText val=&quot;0&quot;/&gt;&lt;Image&gt;&lt;filename val=&quot;C:\Users\PRINTE~1\AppData\Local\Temp\PR\data\asimages\{4403BCC0-176A-44E0-B4C4-68C426481332}_4.png&quot;/&gt;&lt;left val=&quot;451&quot;/&gt;&lt;top val=&quot;139&quot;/&gt;&lt;width val=&quot;208&quot;/&gt;&lt;height val=&quot;190&quot;/&gt;&lt;hasText val=&quot;1&quot;/&gt;&lt;/Image&gt;&lt;/ThreeDShapeInfo&gt;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4&quot;/&gt;&lt;lineCharCount val=&quot;12&quot;/&gt;&lt;lineCharCount val=&quot;6&quot;/&gt;&lt;/TableIndex&gt;&lt;/ShapeTextInfo&gt;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8&quot;/&gt;&lt;lineCharCount val=&quot;14&quot;/&gt;&lt;lineCharCount val=&quot;17&quot;/&gt;&lt;lineCharCount val=&quot;12&quot;/&gt;&lt;/TableIndex&gt;&lt;/ShapeTextInfo&gt;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1&quot;/&gt;&lt;lineCharCount val=&quot;8&quot;/&gt;&lt;/TableIndex&gt;&lt;/ShapeTextInfo&gt;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16&quot;/&gt;&lt;lineCharCount val=&quot;17&quot;/&gt;&lt;lineCharCount val=&quot;14&quot;/&gt;&lt;lineCharCount val=&quot;14&quot;/&gt;&lt;lineCharCount val=&quot;8&quot;/&gt;&lt;/TableIndex&gt;&lt;/ShapeTextInfo&gt;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21&quot;/&gt;&lt;lineCharCount val=&quot;15&quot;/&gt;&lt;lineCharCount val=&quot;19&quot;/&gt;&lt;/TableIndex&gt;&lt;/ShapeTextInfo&gt;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11&quot;/&gt;&lt;lineCharCount val=&quot;13&quot;/&gt;&lt;lineCharCount val=&quot;12&quot;/&gt;&lt;lineCharCount val=&quot;14&quot;/&gt;&lt;/TableIndex&gt;&lt;/ShapeTextInfo&gt;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4A9A7B7-FB84-4276-9E34-FCEFEB5F4C83}&quot;/&gt;&lt;isInvalidForFieldText val=&quot;1&quot;/&gt;&lt;Image&gt;&lt;filename val=&quot;C:\Users\PRINTE~1\AppData\Local\Temp\PR\data\asimages\{84A9A7B7-FB84-4276-9E34-FCEFEB5F4C83}_14.png&quot;/&gt;&lt;left val=&quot;379&quot;/&gt;&lt;top val=&quot;72&quot;/&gt;&lt;width val=&quot;314&quot;/&gt;&lt;height val=&quot;175&quot;/&gt;&lt;hasText val=&quot;1&quot;/&gt;&lt;/Image&gt;&lt;/ThreeDShapeInfo&gt;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973E9547-EE11-42DC-A84D-4C6BDB33F55A}&quot;/&gt;&lt;isInvalidForFieldText val=&quot;0&quot;/&gt;&lt;Image&gt;&lt;filename val=&quot;C:\Users\PRINTE~1\AppData\Local\Temp\PR\data\asimages\{973E9547-EE11-42DC-A84D-4C6BDB33F55A}_14.png&quot;/&gt;&lt;left val=&quot;504&quot;/&gt;&lt;top val=&quot;99&quot;/&gt;&lt;width val=&quot;45&quot;/&gt;&lt;height val=&quot;44&quot;/&gt;&lt;hasText val=&quot;1&quot;/&gt;&lt;/Image&gt;&lt;/ThreeDShapeInfo&gt;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&quot;/&gt;&lt;lineCharCount val=&quot;3&quot;/&gt;&lt;/TableIndex&gt;&lt;/ShapeTextInfo&gt;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  <p:tag name="PRESENTER_SHAPEINFO" val="&lt;ThreeDShapeInfo&gt;&lt;uuid val=&quot;{AEE4005F-E7CA-47A8-BEAB-7F38317735E1}&quot;/&gt;&lt;isInvalidForFieldText val=&quot;0&quot;/&gt;&lt;Image&gt;&lt;filename val=&quot;C:\Users\PRINTE~1\AppData\Local\Temp\PR\data\asimages\{AEE4005F-E7CA-47A8-BEAB-7F38317735E1}_14.png&quot;/&gt;&lt;left val=&quot;597&quot;/&gt;&lt;top val=&quot;99&quot;/&gt;&lt;width val=&quot;45&quot;/&gt;&lt;height val=&quot;44&quot;/&gt;&lt;hasText val=&quot;1&quot;/&gt;&lt;/Image&gt;&lt;/ThreeDShapeInfo&gt;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6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7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0&quot;/&gt;&lt;/TableIndex&gt;&lt;/ShapeTextInfo&gt;"/>
</p:tagLst>
</file>

<file path=ppt/tags/tag27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185C14A-21E8-424F-8948-3E21473B889E}&quot;/&gt;&lt;isInvalidForFieldText val=&quot;1&quot;/&gt;&lt;Image&gt;&lt;filename val=&quot;C:\Users\PRINTE~1\AppData\Local\Temp\PR\data\asimages\{E185C14A-21E8-424F-8948-3E21473B889E}_4.png&quot;/&gt;&lt;left val=&quot;139&quot;/&gt;&lt;top val=&quot;182&quot;/&gt;&lt;width val=&quot;63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5297E44-E175-4F7D-834A-139AFEEF9AD9}&quot;/&gt;&lt;isInvalidForFieldText val=&quot;1&quot;/&gt;&lt;Image&gt;&lt;filename val=&quot;C:\Users\PRINTE~1\AppData\Local\Temp\PR\data\asimages\{E5297E44-E175-4F7D-834A-139AFEEF9AD9}_4.png&quot;/&gt;&lt;left val=&quot;444&quot;/&gt;&lt;top val=&quot;183&quot;/&gt;&lt;width val=&quot;82&quot;/&gt;&lt;height val=&quot;68&quot;/&gt;&lt;hasText val=&quot;1&quot;/&gt;&lt;/Image&gt;&lt;/ThreeDShapeInfo&gt;"/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4&quot;/&gt;&lt;/TableIndex&gt;&lt;/ShapeTextInfo&gt;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C0332A8-9068-46E5-BDAC-AB2D806C44E8}&quot;/&gt;&lt;isInvalidForFieldText val=&quot;0&quot;/&gt;&lt;Image&gt;&lt;filename val=&quot;C:\Users\PRINTE~1\AppData\Local\Temp\PR\data\asimages\{9C0332A8-9068-46E5-BDAC-AB2D806C44E8}_4.png&quot;/&gt;&lt;left val=&quot;148&quot;/&gt;&lt;top val=&quot;188&quot;/&gt;&lt;width val=&quot;46&quot;/&gt;&lt;height val=&quot;5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D5755BA-5623-4084-BBE4-77B1E55C5B72}&quot;/&gt;&lt;isInvalidForFieldText val=&quot;0&quot;/&gt;&lt;Image&gt;&lt;filename val=&quot;C:\Users\PRINTE~1\AppData\Local\Temp\PR\data\asimages\{DD5755BA-5623-4084-BBE4-77B1E55C5B72}_4.png&quot;/&gt;&lt;left val=&quot;532&quot;/&gt;&lt;top val=&quot;113&quot;/&gt;&lt;width val=&quot;31&quot;/&gt;&lt;height val=&quot;32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1DFFE9D8-65AC-48AE-9810-A5CBC045B1E4}&quot;/&gt;&lt;isInvalidForFieldText val=&quot;0&quot;/&gt;&lt;Image&gt;&lt;filename val=&quot;C:\Users\PRINTE~1\AppData\Local\Temp\PR\data\asimages\{1DFFE9D8-65AC-48AE-9810-A5CBC045B1E4}_4.png&quot;/&gt;&lt;left val=&quot;534&quot;/&gt;&lt;top val=&quot;153&quot;/&gt;&lt;width val=&quot;31&quot;/&gt;&lt;height val=&quot;32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864DCA2-B828-48C3-9514-C53585C105A6}&quot;/&gt;&lt;isInvalidForFieldText val=&quot;0&quot;/&gt;&lt;Image&gt;&lt;filename val=&quot;C:\Users\PRINTE~1\AppData\Local\Temp\PR\data\asimages\{8864DCA2-B828-48C3-9514-C53585C105A6}_4.png&quot;/&gt;&lt;left val=&quot;537&quot;/&gt;&lt;top val=&quot;205&quot;/&gt;&lt;width val=&quot;31&quot;/&gt;&lt;height val=&quot;32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7BD11C6-B9A0-4A2D-A662-1F03127261BC}&quot;/&gt;&lt;isInvalidForFieldText val=&quot;1&quot;/&gt;&lt;Image&gt;&lt;filename val=&quot;C:\Users\PRINTE~1\AppData\Local\Temp\PR\data\asimages\{67BD11C6-B9A0-4A2D-A662-1F03127261BC}_4_S.png&quot;/&gt;&lt;left val=&quot;141&quot;/&gt;&lt;top val=&quot;90&quot;/&gt;&lt;width val=&quot;371&quot;/&gt;&lt;height val=&quot;47&quot;/&gt;&lt;hasText val=&quot;0&quot;/&gt;&lt;/Image&gt;&lt;Image&gt;&lt;filename val=&quot;C:\Users\PRINTE~1\AppData\Local\Temp\PR\data\asimages\{67BD11C6-B9A0-4A2D-A662-1F03127261BC}_4_T.png&quot;/&gt;&lt;left val=&quot;144&quot;/&gt;&lt;top val=&quot;87&quot;/&gt;&lt;width val=&quot;364&quot;/&gt;&lt;height val=&quot;55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67BD11C6-B9A0-4A2D-A662-1F03127261BC}&quot;/&gt;&lt;isInvalidForFieldText val=&quot;1&quot;/&gt;&lt;Image&gt;&lt;filename val=&quot;C:\Users\PRINTE~1\AppData\Local\Temp\PR\data\asimages\{67BD11C6-B9A0-4A2D-A662-1F03127261BC}_4_S.png&quot;/&gt;&lt;left val=&quot;141&quot;/&gt;&lt;top val=&quot;90&quot;/&gt;&lt;width val=&quot;371&quot;/&gt;&lt;height val=&quot;47&quot;/&gt;&lt;hasText val=&quot;0&quot;/&gt;&lt;/Image&gt;&lt;Image&gt;&lt;filename val=&quot;C:\Users\PRINTE~1\AppData\Local\Temp\PR\data\asimages\{67BD11C6-B9A0-4A2D-A662-1F03127261BC}_4_T.png&quot;/&gt;&lt;left val=&quot;144&quot;/&gt;&lt;top val=&quot;87&quot;/&gt;&lt;width val=&quot;364&quot;/&gt;&lt;height val=&quot;55&quot;/&gt;&lt;hasText val=&quot;1&quot;/&gt;&lt;/Image&gt;&lt;/ThreeDShapeInfo&gt;"/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5&quot;/&gt;&lt;lineCharCount val=&quot;7&quot;/&gt;&lt;lineCharCount val=&quot;9&quot;/&gt;&lt;/TableIndex&gt;&lt;/ShapeTextInfo&gt;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3&quot;/&gt;&lt;lineCharCount val=&quot;11&quot;/&gt;&lt;/TableIndex&gt;&lt;/ShapeTextInfo&gt;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9&quot;/&gt;&lt;/TableIndex&gt;&lt;/ShapeTextInfo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0&quot;/&gt;&lt;lineCharCount val=&quot;21&quot;/&gt;&lt;/TableIndex&gt;&lt;/ShapeTextInfo&gt;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10E2220-D190-4D74-81F3-5D52E8B1214A}&quot;/&gt;&lt;isInvalidForFieldText val=&quot;1&quot;/&gt;&lt;Image&gt;&lt;filename val=&quot;C:\Users\PRINTE~1\AppData\Local\Temp\PR\data\asimages\{D10E2220-D190-4D74-81F3-5D52E8B1214A}_6.png&quot;/&gt;&lt;left val=&quot;174&quot;/&gt;&lt;top val=&quot;306&quot;/&gt;&lt;width val=&quot;501&quot;/&gt;&lt;height val=&quot;78&quot;/&gt;&lt;hasText val=&quot;1&quot;/&gt;&lt;/Image&gt;&lt;/ThreeDShapeInfo&gt;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5&quot;/&gt;&lt;/TableIndex&gt;&lt;/ShapeTextInfo&gt;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8&quot;/&gt;&lt;/TableIndex&gt;&lt;/ShapeTextInfo&gt;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0&quot;/&gt;&lt;/TableIndex&gt;&lt;/ShapeTextInfo&gt;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3&quot;/&gt;&lt;lineCharCount val=&quot;16&quot;/&gt;&lt;lineCharCount val=&quot;2&quot;/&gt;&lt;/TableIndex&gt;&lt;/ShapeTextInfo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3&quot;/&gt;&lt;/TableIndex&gt;&lt;/ShapeTextInfo&gt;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4&quot;/&gt;&lt;lineCharCount val=&quot;41&quot;/&gt;&lt;/TableIndex&gt;&lt;/ShapeTextInfo&gt;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10E2220-D190-4D74-81F3-5D52E8B1214A}&quot;/&gt;&lt;isInvalidForFieldText val=&quot;1&quot;/&gt;&lt;Image&gt;&lt;filename val=&quot;C:\Users\PRINTE~1\AppData\Local\Temp\PR\data\asimages\{D10E2220-D190-4D74-81F3-5D52E8B1214A}_6.png&quot;/&gt;&lt;left val=&quot;174&quot;/&gt;&lt;top val=&quot;306&quot;/&gt;&lt;width val=&quot;501&quot;/&gt;&lt;height val=&quot;78&quot;/&gt;&lt;hasText val=&quot;1&quot;/&gt;&lt;/Image&gt;&lt;/ThreeDShapeInfo&gt;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10E2220-D190-4D74-81F3-5D52E8B1214A}&quot;/&gt;&lt;isInvalidForFieldText val=&quot;1&quot;/&gt;&lt;Image&gt;&lt;filename val=&quot;C:\Users\PRINTE~1\AppData\Local\Temp\PR\data\asimages\{D10E2220-D190-4D74-81F3-5D52E8B1214A}_6.png&quot;/&gt;&lt;left val=&quot;174&quot;/&gt;&lt;top val=&quot;306&quot;/&gt;&lt;width val=&quot;501&quot;/&gt;&lt;height val=&quot;78&quot;/&gt;&lt;hasText val=&quot;1&quot;/&gt;&lt;/Image&gt;&lt;/ThreeDShapeInfo&gt;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10E2220-D190-4D74-81F3-5D52E8B1214A}&quot;/&gt;&lt;isInvalidForFieldText val=&quot;1&quot;/&gt;&lt;Image&gt;&lt;filename val=&quot;C:\Users\PRINTE~1\AppData\Local\Temp\PR\data\asimages\{D10E2220-D190-4D74-81F3-5D52E8B1214A}_6.png&quot;/&gt;&lt;left val=&quot;174&quot;/&gt;&lt;top val=&quot;306&quot;/&gt;&lt;width val=&quot;501&quot;/&gt;&lt;height val=&quot;78&quot;/&gt;&lt;hasText val=&quot;1&quot;/&gt;&lt;/Image&gt;&lt;/ThreeDShapeInfo&gt;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4&quot;/&gt;&lt;lineCharCount val=&quot;41&quot;/&gt;&lt;/TableIndex&gt;&lt;/ShapeTextInfo&gt;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4&quot;/&gt;&lt;lineCharCount val=&quot;41&quot;/&gt;&lt;/TableIndex&gt;&lt;/ShapeTextInfo&gt;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4&quot;/&gt;&lt;lineCharCount val=&quot;41&quot;/&gt;&lt;/TableIndex&gt;&lt;/ShapeTextInfo&gt;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1&quot;/&gt;&lt;/TableIndex&gt;&lt;/ShapeTextInfo&gt;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6&quot;/&gt;&lt;lineCharCount val=&quot;17&quot;/&gt;&lt;lineCharCount val=&quot;6&quot;/&gt;&lt;/TableIndex&gt;&lt;/ShapeTextInfo&gt;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&quot;/&gt;&lt;/TableIndex&gt;&lt;/ShapeTextInfo&gt;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8&quot;/&gt;&lt;/TableIndex&gt;&lt;/ShapeTextInfo&gt;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AC8F377-06D3-4EF5-9B27-5C16B98CB1AA}&quot;/&gt;&lt;isInvalidForFieldText val=&quot;0&quot;/&gt;&lt;Image&gt;&lt;filename val=&quot;C:\Users\PRINTE~1\AppData\Local\Temp\PR\data\asimages\{0AC8F377-06D3-4EF5-9B27-5C16B98CB1AA}.png&quot;/&gt;&lt;left val=&quot;461&quot;/&gt;&lt;top val=&quot;223&quot;/&gt;&lt;width val=&quot;41&quot;/&gt;&lt;height val=&quot;29&quot;/&gt;&lt;hasText val=&quot;1&quot;/&gt;&lt;/Image&gt;&lt;/ThreeDShapeInfo&gt;"/>
  <p:tag name="PRESENTER_SHAPETEXTINFO" val="&lt;ShapeTextInfo&gt;&lt;TableIndex row=&quot;-1&quot; col=&quot;-1&quot;&gt;&lt;linesCount val=&quot;1&quot;/&gt;&lt;lineCharCount val=&quot;5&quot;/&gt;&lt;/TableIndex&gt;&lt;/ShapeTextInfo&gt;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A4E9598-597D-4CAB-AEF7-4DF784CC7042}&quot;/&gt;&lt;isInvalidForFieldText val=&quot;0&quot;/&gt;&lt;Image&gt;&lt;filename val=&quot;C:\Users\PRINTE~1\AppData\Local\Temp\PR\data\asimages\{7A4E9598-597D-4CAB-AEF7-4DF784CC7042}_8.png&quot;/&gt;&lt;left val=&quot;451&quot;/&gt;&lt;top val=&quot;82&quot;/&gt;&lt;width val=&quot;231&quot;/&gt;&lt;height val=&quot;23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7A4E9598-597D-4CAB-AEF7-4DF784CC7042}&quot;/&gt;&lt;isInvalidForFieldText val=&quot;0&quot;/&gt;&lt;Image&gt;&lt;filename val=&quot;C:\Users\PRINTE~1\AppData\Local\Temp\PR\data\asimages\{7A4E9598-597D-4CAB-AEF7-4DF784CC7042}_8.png&quot;/&gt;&lt;left val=&quot;451&quot;/&gt;&lt;top val=&quot;82&quot;/&gt;&lt;width val=&quot;231&quot;/&gt;&lt;height val=&quot;231&quot;/&gt;&lt;hasText val=&quot;1&quot;/&gt;&lt;/Image&gt;&lt;/ThreeDShapeInfo&gt;"/>
  <p:tag name="PRESENTER_SHAPETEXTINFO" val="&lt;ShapeTextInfo&gt;&lt;TableIndex row=&quot;-1&quot; col=&quot;-1&quot;&gt;&lt;linesCount val=&quot;0&quot;/&gt;&lt;/TableIndex&gt;&lt;/ShapeTextInfo&gt;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&quot;/&gt;&lt;/TableIndex&gt;&lt;/ShapeTextInfo&gt;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9&quot;/&gt;&lt;/TableIndex&gt;&lt;/ShapeTextInfo&gt;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6&quot;/&gt;&lt;/TableIndex&gt;&lt;/ShapeTextInfo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58&quot;/&gt;&lt;/TableIndex&gt;&lt;/ShapeTextInfo&gt;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4&quot;/&gt;&lt;lineCharCount val=&quot;26&quot;/&gt;&lt;lineCharCount val=&quot;19&quot;/&gt;&lt;lineCharCount val=&quot;26&quot;/&gt;&lt;lineCharCount val=&quot;15&quot;/&gt;&lt;/TableIndex&gt;&lt;/ShapeTextInfo&gt;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&quot;/&gt;&lt;lineCharCount val=&quot;3&quot;/&gt;&lt;/TableIndex&gt;&lt;/ShapeTextInfo&gt;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&quot;/&gt;&lt;lineCharCount val=&quot;72&quot;/&gt;&lt;/TableIndex&gt;&lt;/ShapeTextInfo&gt;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1&quot;/&gt;&lt;lineCharCount val=&quot;57&quot;/&gt;&lt;lineCharCount val=&quot;28&quot;/&gt;&lt;/TableIndex&gt;&lt;/ShapeTextInfo&gt;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29109</TotalTime>
  <Words>17448</Words>
  <Application>Microsoft Office PowerPoint</Application>
  <PresentationFormat>On-screen Show (16:9)</PresentationFormat>
  <Paragraphs>5483</Paragraphs>
  <Slides>133</Slides>
  <Notes>106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133</vt:i4>
      </vt:variant>
    </vt:vector>
  </HeadingPairs>
  <TitlesOfParts>
    <vt:vector size="154" baseType="lpstr">
      <vt:lpstr>Arial</vt:lpstr>
      <vt:lpstr>MT Extra</vt:lpstr>
      <vt:lpstr>Comic Sans MS</vt:lpstr>
      <vt:lpstr>Bookman Old Style</vt:lpstr>
      <vt:lpstr>Calibri</vt:lpstr>
      <vt:lpstr>Book Antiqua</vt:lpstr>
      <vt:lpstr>Cambria Math</vt:lpstr>
      <vt:lpstr>Ace Futurism</vt:lpstr>
      <vt:lpstr>Wingdings</vt:lpstr>
      <vt:lpstr>Symbol</vt:lpstr>
      <vt:lpstr>1_Custom Design</vt:lpstr>
      <vt:lpstr>2_Custom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1_Office Theme</vt:lpstr>
      <vt:lpstr>Custom Design</vt:lpstr>
      <vt:lpstr>9_Custom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USER</cp:lastModifiedBy>
  <cp:revision>4429</cp:revision>
  <dcterms:created xsi:type="dcterms:W3CDTF">2013-07-31T12:47:49Z</dcterms:created>
  <dcterms:modified xsi:type="dcterms:W3CDTF">2018-06-13T04:59:59Z</dcterms:modified>
</cp:coreProperties>
</file>